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65" r:id="rId4"/>
    <p:sldId id="267" r:id="rId5"/>
    <p:sldId id="271" r:id="rId6"/>
    <p:sldId id="268" r:id="rId7"/>
    <p:sldId id="269" r:id="rId8"/>
    <p:sldId id="270" r:id="rId9"/>
    <p:sldId id="259" r:id="rId10"/>
    <p:sldId id="264" r:id="rId11"/>
    <p:sldId id="261" r:id="rId12"/>
    <p:sldId id="263" r:id="rId13"/>
    <p:sldId id="262" r:id="rId14"/>
    <p:sldId id="266" r:id="rId15"/>
    <p:sldId id="25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muondept.bd\Internet\Personnel\Leveling\Preliminary%20Design%20Documents\ELAMTLM%20MARS%20Modeling\ELAMshield6\ELAMshield6TLM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muondept.bd\Internet\Personnel\Leveling\Preliminary%20Design%20Documents\ELAMTLM%20MARS%20Modeling\ELAMshield6\ELAMshield6TL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MARS</a:t>
            </a:r>
            <a:r>
              <a:rPr lang="en-US" baseline="0"/>
              <a:t> calculation of </a:t>
            </a:r>
            <a:r>
              <a:rPr lang="en-US"/>
              <a:t>TLM response at ELAM</a:t>
            </a:r>
          </a:p>
          <a:p>
            <a:pPr>
              <a:defRPr/>
            </a:pPr>
            <a:r>
              <a:rPr lang="en-US"/>
              <a:t>3.6E13</a:t>
            </a:r>
            <a:r>
              <a:rPr lang="en-US" baseline="0"/>
              <a:t> protons</a:t>
            </a:r>
            <a:endParaRPr lang="en-US"/>
          </a:p>
        </c:rich>
      </c:tx>
      <c:layout>
        <c:manualLayout>
          <c:xMode val="edge"/>
          <c:yMode val="edge"/>
          <c:x val="0.18759996684625063"/>
          <c:y val="2.2456140350877209E-2"/>
        </c:manualLayout>
      </c:layout>
    </c:title>
    <c:plotArea>
      <c:layout/>
      <c:scatterChart>
        <c:scatterStyle val="lineMarker"/>
        <c:ser>
          <c:idx val="0"/>
          <c:order val="0"/>
          <c:tx>
            <c:v>ELAMasis</c:v>
          </c:tx>
          <c:spPr>
            <a:ln w="28575">
              <a:noFill/>
            </a:ln>
          </c:spPr>
          <c:xVal>
            <c:numRef>
              <c:f>'[1]dose vs distance'!$A$4:$A$67</c:f>
              <c:numCache>
                <c:formatCode>General</c:formatCod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'[1]dose vs distance'!$B$4:$B$67</c:f>
              <c:numCache>
                <c:formatCode>General</c:formatCode>
                <c:ptCount val="64"/>
                <c:pt idx="0">
                  <c:v>1.5727905000000013E-6</c:v>
                </c:pt>
                <c:pt idx="1">
                  <c:v>1.7148000000000011E-6</c:v>
                </c:pt>
                <c:pt idx="2">
                  <c:v>1.9220751000000014E-6</c:v>
                </c:pt>
                <c:pt idx="3">
                  <c:v>2.0683843000000015E-6</c:v>
                </c:pt>
                <c:pt idx="4">
                  <c:v>2.0663801000000005E-6</c:v>
                </c:pt>
                <c:pt idx="5">
                  <c:v>1.8525672000000014E-6</c:v>
                </c:pt>
                <c:pt idx="6">
                  <c:v>1.5607953000000005E-6</c:v>
                </c:pt>
                <c:pt idx="7">
                  <c:v>1.3107870000000007E-6</c:v>
                </c:pt>
                <c:pt idx="8">
                  <c:v>1.0083099000000007E-6</c:v>
                </c:pt>
                <c:pt idx="9">
                  <c:v>7.4800200000000109E-7</c:v>
                </c:pt>
                <c:pt idx="10">
                  <c:v>5.722488000000001E-7</c:v>
                </c:pt>
                <c:pt idx="11">
                  <c:v>4.5158710000000037E-7</c:v>
                </c:pt>
                <c:pt idx="12">
                  <c:v>3.7332690000000042E-7</c:v>
                </c:pt>
                <c:pt idx="13">
                  <c:v>3.1616780000000023E-7</c:v>
                </c:pt>
                <c:pt idx="14">
                  <c:v>2.7437650000000033E-7</c:v>
                </c:pt>
                <c:pt idx="15">
                  <c:v>2.4904920000000024E-7</c:v>
                </c:pt>
                <c:pt idx="16">
                  <c:v>2.2766630000000016E-7</c:v>
                </c:pt>
                <c:pt idx="17">
                  <c:v>2.3534090000000016E-7</c:v>
                </c:pt>
                <c:pt idx="18">
                  <c:v>2.3888280000000018E-7</c:v>
                </c:pt>
                <c:pt idx="19">
                  <c:v>2.4120499999999994E-7</c:v>
                </c:pt>
                <c:pt idx="20">
                  <c:v>2.4199970000000015E-7</c:v>
                </c:pt>
                <c:pt idx="21">
                  <c:v>2.4133800000000023E-7</c:v>
                </c:pt>
                <c:pt idx="22">
                  <c:v>2.4301800000000001E-7</c:v>
                </c:pt>
                <c:pt idx="23">
                  <c:v>2.4091000000000011E-7</c:v>
                </c:pt>
                <c:pt idx="24">
                  <c:v>2.3831300000000029E-7</c:v>
                </c:pt>
                <c:pt idx="25">
                  <c:v>2.3699600000000033E-7</c:v>
                </c:pt>
                <c:pt idx="26">
                  <c:v>2.3484000000000024E-7</c:v>
                </c:pt>
                <c:pt idx="27">
                  <c:v>2.299970000000002E-7</c:v>
                </c:pt>
                <c:pt idx="28">
                  <c:v>2.2652500000000024E-7</c:v>
                </c:pt>
                <c:pt idx="29">
                  <c:v>2.2204400000000024E-7</c:v>
                </c:pt>
                <c:pt idx="30">
                  <c:v>2.1593800000000012E-7</c:v>
                </c:pt>
                <c:pt idx="31">
                  <c:v>1.837561000000002E-7</c:v>
                </c:pt>
                <c:pt idx="32">
                  <c:v>4.7112330000000048E-7</c:v>
                </c:pt>
                <c:pt idx="33">
                  <c:v>6.8102080000000062E-7</c:v>
                </c:pt>
                <c:pt idx="34">
                  <c:v>7.7153650000000063E-7</c:v>
                </c:pt>
                <c:pt idx="35">
                  <c:v>7.3369130000000101E-7</c:v>
                </c:pt>
                <c:pt idx="36">
                  <c:v>5.2503510000000054E-7</c:v>
                </c:pt>
                <c:pt idx="37">
                  <c:v>4.0006890000000015E-7</c:v>
                </c:pt>
                <c:pt idx="38">
                  <c:v>3.5722760000000027E-7</c:v>
                </c:pt>
                <c:pt idx="39">
                  <c:v>3.3983240000000018E-7</c:v>
                </c:pt>
                <c:pt idx="40">
                  <c:v>3.3502270000000026E-7</c:v>
                </c:pt>
                <c:pt idx="41">
                  <c:v>3.3575030000000016E-7</c:v>
                </c:pt>
                <c:pt idx="42">
                  <c:v>3.3737480000000011E-7</c:v>
                </c:pt>
                <c:pt idx="43">
                  <c:v>3.3541680000000022E-7</c:v>
                </c:pt>
                <c:pt idx="44">
                  <c:v>3.2960770000000034E-7</c:v>
                </c:pt>
                <c:pt idx="45">
                  <c:v>3.2668420000000005E-7</c:v>
                </c:pt>
                <c:pt idx="46">
                  <c:v>3.1917690000000033E-7</c:v>
                </c:pt>
                <c:pt idx="47">
                  <c:v>3.099059E-7</c:v>
                </c:pt>
                <c:pt idx="48">
                  <c:v>3.002753000000002E-7</c:v>
                </c:pt>
                <c:pt idx="49">
                  <c:v>2.9130940000000034E-7</c:v>
                </c:pt>
                <c:pt idx="50">
                  <c:v>2.8086000000000036E-7</c:v>
                </c:pt>
                <c:pt idx="51">
                  <c:v>2.7204960000000025E-7</c:v>
                </c:pt>
                <c:pt idx="52">
                  <c:v>2.5917080000000021E-7</c:v>
                </c:pt>
                <c:pt idx="53">
                  <c:v>2.4924640000000021E-7</c:v>
                </c:pt>
                <c:pt idx="54">
                  <c:v>2.4071060000000037E-7</c:v>
                </c:pt>
                <c:pt idx="55">
                  <c:v>2.3105560000000011E-7</c:v>
                </c:pt>
                <c:pt idx="56">
                  <c:v>2.226254000000002E-7</c:v>
                </c:pt>
                <c:pt idx="57">
                  <c:v>2.1208970000000022E-7</c:v>
                </c:pt>
                <c:pt idx="58">
                  <c:v>2.0393740000000011E-7</c:v>
                </c:pt>
                <c:pt idx="59">
                  <c:v>1.9562880000000024E-7</c:v>
                </c:pt>
                <c:pt idx="60">
                  <c:v>1.880331000000002E-7</c:v>
                </c:pt>
                <c:pt idx="61">
                  <c:v>1.8037760000000009E-7</c:v>
                </c:pt>
                <c:pt idx="62">
                  <c:v>1.7293260000000019E-7</c:v>
                </c:pt>
                <c:pt idx="63">
                  <c:v>1.6713570000000015E-7</c:v>
                </c:pt>
              </c:numCache>
            </c:numRef>
          </c:yVal>
        </c:ser>
        <c:ser>
          <c:idx val="2"/>
          <c:order val="1"/>
          <c:tx>
            <c:v>ELAMshield3</c:v>
          </c:tx>
          <c:spPr>
            <a:ln w="28575">
              <a:noFill/>
            </a:ln>
          </c:spPr>
          <c:xVal>
            <c:numRef>
              <c:f>'[2]dose vs distance'!$A$4:$A$67</c:f>
              <c:numCache>
                <c:formatCode>General</c:formatCod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'[2]dose vs distance'!$B$4:$B$67</c:f>
              <c:numCache>
                <c:formatCode>General</c:formatCode>
                <c:ptCount val="64"/>
                <c:pt idx="0">
                  <c:v>1.5297368700000007E-6</c:v>
                </c:pt>
                <c:pt idx="1">
                  <c:v>8.4931977150000092E-5</c:v>
                </c:pt>
                <c:pt idx="2">
                  <c:v>9.7361480000000084E-7</c:v>
                </c:pt>
                <c:pt idx="3">
                  <c:v>6.1077877000000022E-7</c:v>
                </c:pt>
                <c:pt idx="4">
                  <c:v>5.7305897000000021E-7</c:v>
                </c:pt>
                <c:pt idx="5">
                  <c:v>5.0047727000000025E-7</c:v>
                </c:pt>
                <c:pt idx="6">
                  <c:v>4.2240348999999982E-7</c:v>
                </c:pt>
                <c:pt idx="7">
                  <c:v>3.8593620000000022E-7</c:v>
                </c:pt>
                <c:pt idx="8">
                  <c:v>3.5844754000000022E-7</c:v>
                </c:pt>
                <c:pt idx="9">
                  <c:v>3.0894451000000007E-7</c:v>
                </c:pt>
                <c:pt idx="10">
                  <c:v>2.565344800000003E-7</c:v>
                </c:pt>
                <c:pt idx="11">
                  <c:v>2.160813500000002E-7</c:v>
                </c:pt>
                <c:pt idx="12">
                  <c:v>1.860536400000001E-7</c:v>
                </c:pt>
                <c:pt idx="13">
                  <c:v>1.6252622000000012E-7</c:v>
                </c:pt>
                <c:pt idx="14">
                  <c:v>1.4335871000000012E-7</c:v>
                </c:pt>
                <c:pt idx="15">
                  <c:v>1.2988107000000012E-7</c:v>
                </c:pt>
                <c:pt idx="16">
                  <c:v>4.6316500000000083E-8</c:v>
                </c:pt>
                <c:pt idx="17">
                  <c:v>4.7535500000000042E-8</c:v>
                </c:pt>
                <c:pt idx="18">
                  <c:v>4.8628200000000048E-8</c:v>
                </c:pt>
                <c:pt idx="19">
                  <c:v>4.9806600000000048E-8</c:v>
                </c:pt>
                <c:pt idx="20">
                  <c:v>5.1775300000000035E-8</c:v>
                </c:pt>
                <c:pt idx="21">
                  <c:v>5.3743200000000044E-8</c:v>
                </c:pt>
                <c:pt idx="22">
                  <c:v>5.5119100000000024E-8</c:v>
                </c:pt>
                <c:pt idx="23">
                  <c:v>5.5696400000000086E-8</c:v>
                </c:pt>
                <c:pt idx="24">
                  <c:v>5.6701000000000052E-8</c:v>
                </c:pt>
                <c:pt idx="25">
                  <c:v>5.7098700000000064E-8</c:v>
                </c:pt>
                <c:pt idx="26">
                  <c:v>5.7248800000000034E-8</c:v>
                </c:pt>
                <c:pt idx="27">
                  <c:v>5.648440000000004E-8</c:v>
                </c:pt>
                <c:pt idx="28">
                  <c:v>5.6307000000000049E-8</c:v>
                </c:pt>
                <c:pt idx="29">
                  <c:v>5.5505400000000028E-8</c:v>
                </c:pt>
                <c:pt idx="30">
                  <c:v>5.4267300000000081E-8</c:v>
                </c:pt>
                <c:pt idx="31">
                  <c:v>4.5711200000000055E-8</c:v>
                </c:pt>
                <c:pt idx="32">
                  <c:v>2.8447024000000019E-7</c:v>
                </c:pt>
                <c:pt idx="33">
                  <c:v>4.562302400000005E-7</c:v>
                </c:pt>
                <c:pt idx="34">
                  <c:v>5.1963457000000043E-7</c:v>
                </c:pt>
                <c:pt idx="35">
                  <c:v>4.9907820000000024E-7</c:v>
                </c:pt>
                <c:pt idx="36">
                  <c:v>3.3178103000000027E-7</c:v>
                </c:pt>
                <c:pt idx="37">
                  <c:v>2.3532540000000013E-7</c:v>
                </c:pt>
                <c:pt idx="38">
                  <c:v>2.0206550000000007E-7</c:v>
                </c:pt>
                <c:pt idx="39">
                  <c:v>1.8441328000000017E-7</c:v>
                </c:pt>
                <c:pt idx="40">
                  <c:v>1.7205580000000022E-7</c:v>
                </c:pt>
                <c:pt idx="41">
                  <c:v>1.6320830000000023E-7</c:v>
                </c:pt>
                <c:pt idx="42">
                  <c:v>1.5349860000000013E-7</c:v>
                </c:pt>
                <c:pt idx="43">
                  <c:v>1.4399470000000009E-7</c:v>
                </c:pt>
                <c:pt idx="44">
                  <c:v>1.330618000000001E-7</c:v>
                </c:pt>
                <c:pt idx="45">
                  <c:v>1.226620000000001E-7</c:v>
                </c:pt>
                <c:pt idx="46">
                  <c:v>1.132123000000001E-7</c:v>
                </c:pt>
                <c:pt idx="47">
                  <c:v>1.0449730000000008E-7</c:v>
                </c:pt>
                <c:pt idx="48">
                  <c:v>9.8020300000000162E-8</c:v>
                </c:pt>
                <c:pt idx="49">
                  <c:v>9.1502400000000135E-8</c:v>
                </c:pt>
                <c:pt idx="50">
                  <c:v>8.5708200000000079E-8</c:v>
                </c:pt>
                <c:pt idx="51">
                  <c:v>7.97693000000001E-8</c:v>
                </c:pt>
                <c:pt idx="52">
                  <c:v>7.51779000000001E-8</c:v>
                </c:pt>
                <c:pt idx="53">
                  <c:v>7.0977500000000081E-8</c:v>
                </c:pt>
                <c:pt idx="54">
                  <c:v>6.6937200000000063E-8</c:v>
                </c:pt>
                <c:pt idx="55">
                  <c:v>6.3231300000000022E-8</c:v>
                </c:pt>
                <c:pt idx="56">
                  <c:v>5.9707200000000017E-8</c:v>
                </c:pt>
                <c:pt idx="57">
                  <c:v>5.585600000000004E-8</c:v>
                </c:pt>
                <c:pt idx="58">
                  <c:v>5.2990300000000082E-8</c:v>
                </c:pt>
                <c:pt idx="59">
                  <c:v>5.0521100000000071E-8</c:v>
                </c:pt>
                <c:pt idx="60">
                  <c:v>4.8217400000000056E-8</c:v>
                </c:pt>
                <c:pt idx="61">
                  <c:v>4.5544500000000041E-8</c:v>
                </c:pt>
                <c:pt idx="62">
                  <c:v>4.3104100000000039E-8</c:v>
                </c:pt>
                <c:pt idx="63">
                  <c:v>2.3885847807000033E-8</c:v>
                </c:pt>
              </c:numCache>
            </c:numRef>
          </c:yVal>
        </c:ser>
        <c:ser>
          <c:idx val="3"/>
          <c:order val="2"/>
          <c:tx>
            <c:v>ELAMshield4</c:v>
          </c:tx>
          <c:spPr>
            <a:ln w="28575">
              <a:noFill/>
            </a:ln>
          </c:spPr>
          <c:xVal>
            <c:numRef>
              <c:f>'[3]dose vs distance'!$A$4:$A$67</c:f>
              <c:numCache>
                <c:formatCode>General</c:formatCod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'[3]dose vs distance'!$B$4:$B$67</c:f>
              <c:numCache>
                <c:formatCode>General</c:formatCode>
                <c:ptCount val="64"/>
                <c:pt idx="0">
                  <c:v>1.5332420100000006E-6</c:v>
                </c:pt>
                <c:pt idx="1">
                  <c:v>8.5069310262000074E-5</c:v>
                </c:pt>
                <c:pt idx="2">
                  <c:v>9.7623798000000105E-7</c:v>
                </c:pt>
                <c:pt idx="3">
                  <c:v>6.1017566000000033E-7</c:v>
                </c:pt>
                <c:pt idx="4">
                  <c:v>5.7327137000000052E-7</c:v>
                </c:pt>
                <c:pt idx="5">
                  <c:v>5.0504237000000053E-7</c:v>
                </c:pt>
                <c:pt idx="6">
                  <c:v>4.2454758000000025E-7</c:v>
                </c:pt>
                <c:pt idx="7">
                  <c:v>3.5773469000000035E-7</c:v>
                </c:pt>
                <c:pt idx="8">
                  <c:v>2.9526713000000015E-7</c:v>
                </c:pt>
                <c:pt idx="9">
                  <c:v>2.4553317000000023E-7</c:v>
                </c:pt>
                <c:pt idx="10">
                  <c:v>2.0857478000000018E-7</c:v>
                </c:pt>
                <c:pt idx="11">
                  <c:v>1.826435500000002E-7</c:v>
                </c:pt>
                <c:pt idx="12">
                  <c:v>1.6289740000000016E-7</c:v>
                </c:pt>
                <c:pt idx="13">
                  <c:v>1.4546874000000016E-7</c:v>
                </c:pt>
                <c:pt idx="14">
                  <c:v>1.3083031000000008E-7</c:v>
                </c:pt>
                <c:pt idx="15">
                  <c:v>1.2008681000000006E-7</c:v>
                </c:pt>
                <c:pt idx="16">
                  <c:v>3.3758200000000021E-8</c:v>
                </c:pt>
                <c:pt idx="17">
                  <c:v>3.4903500000000019E-8</c:v>
                </c:pt>
                <c:pt idx="18">
                  <c:v>3.5615300000000054E-8</c:v>
                </c:pt>
                <c:pt idx="19">
                  <c:v>3.6413100000000055E-8</c:v>
                </c:pt>
                <c:pt idx="20">
                  <c:v>3.8316200000000048E-8</c:v>
                </c:pt>
                <c:pt idx="21">
                  <c:v>4.0136300000000039E-8</c:v>
                </c:pt>
                <c:pt idx="22">
                  <c:v>4.1133800000000025E-8</c:v>
                </c:pt>
                <c:pt idx="23">
                  <c:v>4.2119900000000044E-8</c:v>
                </c:pt>
                <c:pt idx="24">
                  <c:v>4.275920000000005E-8</c:v>
                </c:pt>
                <c:pt idx="25">
                  <c:v>4.3229500000000017E-8</c:v>
                </c:pt>
                <c:pt idx="26">
                  <c:v>4.3475700000000035E-8</c:v>
                </c:pt>
                <c:pt idx="27">
                  <c:v>4.3163000000000067E-8</c:v>
                </c:pt>
                <c:pt idx="28">
                  <c:v>4.2458500000000036E-8</c:v>
                </c:pt>
                <c:pt idx="29">
                  <c:v>4.1806700000000068E-8</c:v>
                </c:pt>
                <c:pt idx="30">
                  <c:v>4.1044700000000025E-8</c:v>
                </c:pt>
                <c:pt idx="31">
                  <c:v>3.5033300000000056E-8</c:v>
                </c:pt>
                <c:pt idx="32">
                  <c:v>2.7100234000000026E-7</c:v>
                </c:pt>
                <c:pt idx="33">
                  <c:v>4.4573739000000045E-7</c:v>
                </c:pt>
                <c:pt idx="34">
                  <c:v>5.0959378000000037E-7</c:v>
                </c:pt>
                <c:pt idx="35">
                  <c:v>4.8855290000000043E-7</c:v>
                </c:pt>
                <c:pt idx="36">
                  <c:v>3.1848376000000028E-7</c:v>
                </c:pt>
                <c:pt idx="37">
                  <c:v>2.1707945000000029E-7</c:v>
                </c:pt>
                <c:pt idx="38">
                  <c:v>1.8061197000000019E-7</c:v>
                </c:pt>
                <c:pt idx="39">
                  <c:v>1.5831053000000019E-7</c:v>
                </c:pt>
                <c:pt idx="40">
                  <c:v>1.4158904000000013E-7</c:v>
                </c:pt>
                <c:pt idx="41">
                  <c:v>1.2716143000000001E-7</c:v>
                </c:pt>
                <c:pt idx="42">
                  <c:v>1.1670750000000007E-7</c:v>
                </c:pt>
                <c:pt idx="43">
                  <c:v>1.0671341000000006E-7</c:v>
                </c:pt>
                <c:pt idx="44">
                  <c:v>9.9661300000000157E-8</c:v>
                </c:pt>
                <c:pt idx="45">
                  <c:v>9.2821960000000128E-8</c:v>
                </c:pt>
                <c:pt idx="46">
                  <c:v>8.6541900000000095E-8</c:v>
                </c:pt>
                <c:pt idx="47">
                  <c:v>8.0287000000000049E-8</c:v>
                </c:pt>
                <c:pt idx="48">
                  <c:v>7.6102800000000059E-8</c:v>
                </c:pt>
                <c:pt idx="49">
                  <c:v>7.1290700000000063E-8</c:v>
                </c:pt>
                <c:pt idx="50">
                  <c:v>6.6527600000000056E-8</c:v>
                </c:pt>
                <c:pt idx="51">
                  <c:v>6.2164900000000088E-8</c:v>
                </c:pt>
                <c:pt idx="52">
                  <c:v>5.835790000000004E-8</c:v>
                </c:pt>
                <c:pt idx="53">
                  <c:v>5.5152500000000043E-8</c:v>
                </c:pt>
                <c:pt idx="54">
                  <c:v>5.2032000000000052E-8</c:v>
                </c:pt>
                <c:pt idx="55">
                  <c:v>4.9116600000000093E-8</c:v>
                </c:pt>
                <c:pt idx="56">
                  <c:v>4.5905100000000005E-8</c:v>
                </c:pt>
                <c:pt idx="57">
                  <c:v>4.3493900000000053E-8</c:v>
                </c:pt>
                <c:pt idx="58">
                  <c:v>4.1013200000000042E-8</c:v>
                </c:pt>
                <c:pt idx="59">
                  <c:v>3.8756400000000028E-8</c:v>
                </c:pt>
                <c:pt idx="60">
                  <c:v>3.6800100000000031E-8</c:v>
                </c:pt>
                <c:pt idx="61">
                  <c:v>3.474530000000004E-8</c:v>
                </c:pt>
                <c:pt idx="62">
                  <c:v>3.3125400000000022E-8</c:v>
                </c:pt>
                <c:pt idx="63">
                  <c:v>1.8190300625000025E-8</c:v>
                </c:pt>
              </c:numCache>
            </c:numRef>
          </c:yVal>
        </c:ser>
        <c:ser>
          <c:idx val="4"/>
          <c:order val="3"/>
          <c:tx>
            <c:v>ELAMshield5</c:v>
          </c:tx>
          <c:spPr>
            <a:ln w="28575">
              <a:noFill/>
            </a:ln>
          </c:spPr>
          <c:xVal>
            <c:numRef>
              <c:f>'[4]dose vs distance'!$A$4:$A$67</c:f>
              <c:numCache>
                <c:formatCode>General</c:formatCod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'[4]dose vs distance'!$B$4:$B$67</c:f>
              <c:numCache>
                <c:formatCode>General</c:formatCode>
                <c:ptCount val="64"/>
                <c:pt idx="0">
                  <c:v>1.5349386600000012E-6</c:v>
                </c:pt>
                <c:pt idx="1">
                  <c:v>8.4145999416000074E-5</c:v>
                </c:pt>
                <c:pt idx="2">
                  <c:v>9.0762269000000078E-7</c:v>
                </c:pt>
                <c:pt idx="3">
                  <c:v>5.1854512000000061E-7</c:v>
                </c:pt>
                <c:pt idx="4">
                  <c:v>4.791217400000004E-7</c:v>
                </c:pt>
                <c:pt idx="5">
                  <c:v>4.1291700999999997E-7</c:v>
                </c:pt>
                <c:pt idx="6">
                  <c:v>3.3636430000000022E-7</c:v>
                </c:pt>
                <c:pt idx="7">
                  <c:v>2.7385741000000028E-7</c:v>
                </c:pt>
                <c:pt idx="8">
                  <c:v>2.1680820000000019E-7</c:v>
                </c:pt>
                <c:pt idx="9">
                  <c:v>1.761621400000002E-7</c:v>
                </c:pt>
                <c:pt idx="10">
                  <c:v>1.4749874000000018E-7</c:v>
                </c:pt>
                <c:pt idx="11">
                  <c:v>1.2768292000000005E-7</c:v>
                </c:pt>
                <c:pt idx="12">
                  <c:v>1.1303370000000011E-7</c:v>
                </c:pt>
                <c:pt idx="13">
                  <c:v>9.8850440000000142E-8</c:v>
                </c:pt>
                <c:pt idx="14">
                  <c:v>8.8086530000000082E-8</c:v>
                </c:pt>
                <c:pt idx="15">
                  <c:v>7.9654220000000077E-8</c:v>
                </c:pt>
                <c:pt idx="16">
                  <c:v>3.0905000000000018E-8</c:v>
                </c:pt>
                <c:pt idx="17">
                  <c:v>3.1836500000000028E-8</c:v>
                </c:pt>
                <c:pt idx="18">
                  <c:v>3.2196800000000043E-8</c:v>
                </c:pt>
                <c:pt idx="19">
                  <c:v>3.3008200000000044E-8</c:v>
                </c:pt>
                <c:pt idx="20">
                  <c:v>3.4812600000000047E-8</c:v>
                </c:pt>
                <c:pt idx="21">
                  <c:v>3.6733200000000046E-8</c:v>
                </c:pt>
                <c:pt idx="22">
                  <c:v>3.7724900000000043E-8</c:v>
                </c:pt>
                <c:pt idx="23">
                  <c:v>3.8692700000000011E-8</c:v>
                </c:pt>
                <c:pt idx="24">
                  <c:v>3.925170000000005E-8</c:v>
                </c:pt>
                <c:pt idx="25">
                  <c:v>4.0175100000000026E-8</c:v>
                </c:pt>
                <c:pt idx="26">
                  <c:v>4.008480000000004E-8</c:v>
                </c:pt>
                <c:pt idx="27">
                  <c:v>3.995880000000001E-8</c:v>
                </c:pt>
                <c:pt idx="28">
                  <c:v>3.9425700000000029E-8</c:v>
                </c:pt>
                <c:pt idx="29">
                  <c:v>3.9100300000000029E-8</c:v>
                </c:pt>
                <c:pt idx="30">
                  <c:v>3.8327400000000031E-8</c:v>
                </c:pt>
                <c:pt idx="31">
                  <c:v>3.3100300000000015E-8</c:v>
                </c:pt>
                <c:pt idx="32">
                  <c:v>1.8651378000000015E-7</c:v>
                </c:pt>
                <c:pt idx="33">
                  <c:v>2.911670400000002E-7</c:v>
                </c:pt>
                <c:pt idx="34">
                  <c:v>3.1645071000000041E-7</c:v>
                </c:pt>
                <c:pt idx="35">
                  <c:v>3.0847154000000035E-7</c:v>
                </c:pt>
                <c:pt idx="36">
                  <c:v>2.1899302000000037E-7</c:v>
                </c:pt>
                <c:pt idx="37">
                  <c:v>1.4929814000000016E-7</c:v>
                </c:pt>
                <c:pt idx="38">
                  <c:v>1.2560898000000006E-7</c:v>
                </c:pt>
                <c:pt idx="39">
                  <c:v>1.1089743000000004E-7</c:v>
                </c:pt>
                <c:pt idx="40">
                  <c:v>9.8427660000000116E-8</c:v>
                </c:pt>
                <c:pt idx="41">
                  <c:v>8.7407180000000014E-8</c:v>
                </c:pt>
                <c:pt idx="42">
                  <c:v>7.9564080000000115E-8</c:v>
                </c:pt>
                <c:pt idx="43">
                  <c:v>7.3849000000000041E-8</c:v>
                </c:pt>
                <c:pt idx="44">
                  <c:v>6.9646530000000057E-8</c:v>
                </c:pt>
                <c:pt idx="45">
                  <c:v>6.664793000000004E-8</c:v>
                </c:pt>
                <c:pt idx="46">
                  <c:v>6.2430100000000056E-8</c:v>
                </c:pt>
                <c:pt idx="47">
                  <c:v>6.0089000000000056E-8</c:v>
                </c:pt>
                <c:pt idx="48">
                  <c:v>5.841280000000005E-8</c:v>
                </c:pt>
                <c:pt idx="49">
                  <c:v>5.5753900000000052E-8</c:v>
                </c:pt>
                <c:pt idx="50">
                  <c:v>5.4316300000000077E-8</c:v>
                </c:pt>
                <c:pt idx="51">
                  <c:v>5.1584700000000038E-8</c:v>
                </c:pt>
                <c:pt idx="52">
                  <c:v>4.9143100000000031E-8</c:v>
                </c:pt>
                <c:pt idx="53">
                  <c:v>4.7281400000000007E-8</c:v>
                </c:pt>
                <c:pt idx="54">
                  <c:v>4.5423900000000031E-8</c:v>
                </c:pt>
                <c:pt idx="55">
                  <c:v>4.3452700000000042E-8</c:v>
                </c:pt>
                <c:pt idx="56">
                  <c:v>4.110030000000002E-8</c:v>
                </c:pt>
                <c:pt idx="57">
                  <c:v>3.9034700000000042E-8</c:v>
                </c:pt>
                <c:pt idx="58">
                  <c:v>3.7656700000000021E-8</c:v>
                </c:pt>
                <c:pt idx="59">
                  <c:v>3.5703900000000028E-8</c:v>
                </c:pt>
                <c:pt idx="60">
                  <c:v>3.424910000000003E-8</c:v>
                </c:pt>
                <c:pt idx="61">
                  <c:v>3.2300900000000027E-8</c:v>
                </c:pt>
                <c:pt idx="62">
                  <c:v>3.1131000000000049E-8</c:v>
                </c:pt>
                <c:pt idx="63">
                  <c:v>1.703770646100002E-8</c:v>
                </c:pt>
              </c:numCache>
            </c:numRef>
          </c:yVal>
        </c:ser>
        <c:ser>
          <c:idx val="1"/>
          <c:order val="4"/>
          <c:tx>
            <c:v>ELAMshield6</c:v>
          </c:tx>
          <c:spPr>
            <a:ln w="28575">
              <a:noFill/>
            </a:ln>
          </c:spPr>
          <c:xVal>
            <c:numRef>
              <c:f>'dose vs distance'!$A$4:$A$67</c:f>
              <c:numCache>
                <c:formatCode>General</c:formatCod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'dose vs distance'!$B$4:$B$66</c:f>
              <c:numCache>
                <c:formatCode>General</c:formatCode>
                <c:ptCount val="63"/>
                <c:pt idx="0">
                  <c:v>1.5928757000000017E-6</c:v>
                </c:pt>
                <c:pt idx="1">
                  <c:v>8.9521760166000119E-5</c:v>
                </c:pt>
                <c:pt idx="2">
                  <c:v>1.0645123500000009E-6</c:v>
                </c:pt>
                <c:pt idx="3">
                  <c:v>7.1478476000000054E-7</c:v>
                </c:pt>
                <c:pt idx="4">
                  <c:v>6.7235567000000035E-7</c:v>
                </c:pt>
                <c:pt idx="5">
                  <c:v>5.9704135000000045E-7</c:v>
                </c:pt>
                <c:pt idx="6">
                  <c:v>5.120627100000004E-7</c:v>
                </c:pt>
                <c:pt idx="7">
                  <c:v>4.3980253000000008E-7</c:v>
                </c:pt>
                <c:pt idx="8">
                  <c:v>3.7142911000000046E-7</c:v>
                </c:pt>
                <c:pt idx="9">
                  <c:v>3.1556694000000019E-7</c:v>
                </c:pt>
                <c:pt idx="10">
                  <c:v>2.7081251000000029E-7</c:v>
                </c:pt>
                <c:pt idx="11">
                  <c:v>2.3985068000000016E-7</c:v>
                </c:pt>
                <c:pt idx="12">
                  <c:v>2.1438035000000018E-7</c:v>
                </c:pt>
                <c:pt idx="13">
                  <c:v>1.9292834000000025E-7</c:v>
                </c:pt>
                <c:pt idx="14">
                  <c:v>1.7329062000000017E-7</c:v>
                </c:pt>
                <c:pt idx="15">
                  <c:v>1.6063349000000014E-7</c:v>
                </c:pt>
                <c:pt idx="16">
                  <c:v>3.9045400000000045E-8</c:v>
                </c:pt>
                <c:pt idx="17">
                  <c:v>4.0508100000000026E-8</c:v>
                </c:pt>
                <c:pt idx="18">
                  <c:v>4.2020100000000034E-8</c:v>
                </c:pt>
                <c:pt idx="19">
                  <c:v>4.2779300000000038E-8</c:v>
                </c:pt>
                <c:pt idx="20">
                  <c:v>4.5021800000000027E-8</c:v>
                </c:pt>
                <c:pt idx="21">
                  <c:v>4.7061600000000039E-8</c:v>
                </c:pt>
                <c:pt idx="22">
                  <c:v>4.8124000000000034E-8</c:v>
                </c:pt>
                <c:pt idx="23">
                  <c:v>4.9354900000000055E-8</c:v>
                </c:pt>
                <c:pt idx="24">
                  <c:v>4.9687100000000032E-8</c:v>
                </c:pt>
                <c:pt idx="25">
                  <c:v>5.0248800000000031E-8</c:v>
                </c:pt>
                <c:pt idx="26">
                  <c:v>5.0228400000000033E-8</c:v>
                </c:pt>
                <c:pt idx="27">
                  <c:v>5.0118200000000063E-8</c:v>
                </c:pt>
                <c:pt idx="28">
                  <c:v>4.933670000000007E-8</c:v>
                </c:pt>
                <c:pt idx="29">
                  <c:v>4.8924900000000051E-8</c:v>
                </c:pt>
                <c:pt idx="30">
                  <c:v>4.7709000000000047E-8</c:v>
                </c:pt>
                <c:pt idx="31">
                  <c:v>4.0305800000000046E-8</c:v>
                </c:pt>
                <c:pt idx="32">
                  <c:v>3.651819700000002E-7</c:v>
                </c:pt>
                <c:pt idx="33">
                  <c:v>5.7501309000000026E-7</c:v>
                </c:pt>
                <c:pt idx="34">
                  <c:v>6.4288141000000077E-7</c:v>
                </c:pt>
                <c:pt idx="35">
                  <c:v>6.2158047000000053E-7</c:v>
                </c:pt>
                <c:pt idx="36">
                  <c:v>4.2601102000000009E-7</c:v>
                </c:pt>
                <c:pt idx="37">
                  <c:v>2.8737781000000007E-7</c:v>
                </c:pt>
                <c:pt idx="38">
                  <c:v>2.3648069000000021E-7</c:v>
                </c:pt>
                <c:pt idx="39">
                  <c:v>2.0559550999999998E-7</c:v>
                </c:pt>
                <c:pt idx="40">
                  <c:v>1.8310053000000017E-7</c:v>
                </c:pt>
                <c:pt idx="41">
                  <c:v>1.660352100000002E-7</c:v>
                </c:pt>
                <c:pt idx="42">
                  <c:v>1.4990223000000003E-7</c:v>
                </c:pt>
                <c:pt idx="43">
                  <c:v>1.3881009000000015E-7</c:v>
                </c:pt>
                <c:pt idx="44">
                  <c:v>1.2845730000000011E-7</c:v>
                </c:pt>
                <c:pt idx="45">
                  <c:v>1.1914650000000011E-7</c:v>
                </c:pt>
                <c:pt idx="46">
                  <c:v>1.1099860000000008E-7</c:v>
                </c:pt>
                <c:pt idx="47">
                  <c:v>1.0276220000000005E-7</c:v>
                </c:pt>
                <c:pt idx="48">
                  <c:v>9.5312000000000079E-8</c:v>
                </c:pt>
                <c:pt idx="49">
                  <c:v>8.8918700000000054E-8</c:v>
                </c:pt>
                <c:pt idx="50">
                  <c:v>8.3429000000000105E-8</c:v>
                </c:pt>
                <c:pt idx="51">
                  <c:v>7.758000000000005E-8</c:v>
                </c:pt>
                <c:pt idx="52">
                  <c:v>7.2764200000000092E-8</c:v>
                </c:pt>
                <c:pt idx="53">
                  <c:v>6.8242400000000045E-8</c:v>
                </c:pt>
                <c:pt idx="54">
                  <c:v>6.4120500000000061E-8</c:v>
                </c:pt>
                <c:pt idx="55">
                  <c:v>6.0041600000000034E-8</c:v>
                </c:pt>
                <c:pt idx="56">
                  <c:v>5.5962800000000058E-8</c:v>
                </c:pt>
                <c:pt idx="57">
                  <c:v>5.2666700000000061E-8</c:v>
                </c:pt>
                <c:pt idx="58">
                  <c:v>4.9204500000000042E-8</c:v>
                </c:pt>
                <c:pt idx="59">
                  <c:v>4.6083300000000072E-8</c:v>
                </c:pt>
                <c:pt idx="60">
                  <c:v>4.3614300000000045E-8</c:v>
                </c:pt>
                <c:pt idx="61">
                  <c:v>4.0534000000000037E-8</c:v>
                </c:pt>
                <c:pt idx="62">
                  <c:v>3.8536700000000026E-8</c:v>
                </c:pt>
              </c:numCache>
            </c:numRef>
          </c:yVal>
        </c:ser>
        <c:axId val="65193472"/>
        <c:axId val="65195392"/>
      </c:scatterChart>
      <c:valAx>
        <c:axId val="65193472"/>
        <c:scaling>
          <c:orientation val="minMax"/>
          <c:max val="64"/>
          <c:min val="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TLM distance from source - feet</a:t>
                </a:r>
              </a:p>
            </c:rich>
          </c:tx>
          <c:layout/>
        </c:title>
        <c:numFmt formatCode="General" sourceLinked="1"/>
        <c:tickLblPos val="nextTo"/>
        <c:crossAx val="65195392"/>
        <c:crossesAt val="1.0000000000000125E-9"/>
        <c:crossBetween val="midCat"/>
        <c:majorUnit val="16"/>
        <c:minorUnit val="4"/>
      </c:valAx>
      <c:valAx>
        <c:axId val="65195392"/>
        <c:scaling>
          <c:logBase val="10"/>
          <c:orientation val="minMax"/>
          <c:max val="1.0000000000000038E-5"/>
          <c:min val="1.0000000000000045E-8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GeV/g/p</a:t>
                </a:r>
              </a:p>
            </c:rich>
          </c:tx>
          <c:layout/>
        </c:title>
        <c:numFmt formatCode="0.00E+00" sourceLinked="0"/>
        <c:tickLblPos val="nextTo"/>
        <c:crossAx val="65193472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="0"/>
              <a:t>TLM 36 bin by bin response</a:t>
            </a:r>
            <a:r>
              <a:rPr lang="en-US" b="0" baseline="0"/>
              <a:t> for various shield arrangements</a:t>
            </a:r>
            <a:endParaRPr lang="en-US" b="0"/>
          </a:p>
        </c:rich>
      </c:tx>
      <c:layout/>
    </c:title>
    <c:plotArea>
      <c:layout/>
      <c:scatterChart>
        <c:scatterStyle val="lineMarker"/>
        <c:ser>
          <c:idx val="1"/>
          <c:order val="0"/>
          <c:tx>
            <c:v>ELAMasis</c:v>
          </c:tx>
          <c:spPr>
            <a:ln w="28575">
              <a:noFill/>
            </a:ln>
          </c:spPr>
          <c:yVal>
            <c:numRef>
              <c:f>'[1]processed data eng dep'!$DD$5:$DD$64</c:f>
              <c:numCache>
                <c:formatCode>General</c:formatCode>
                <c:ptCount val="60"/>
                <c:pt idx="0">
                  <c:v>2.2280000000000028E-10</c:v>
                </c:pt>
                <c:pt idx="1">
                  <c:v>2.6330000000000032E-10</c:v>
                </c:pt>
                <c:pt idx="2">
                  <c:v>3.3720000000000024E-10</c:v>
                </c:pt>
                <c:pt idx="3">
                  <c:v>4.1040000000000031E-10</c:v>
                </c:pt>
                <c:pt idx="4">
                  <c:v>5.2470000000000058E-10</c:v>
                </c:pt>
                <c:pt idx="5">
                  <c:v>6.923000000000007E-10</c:v>
                </c:pt>
                <c:pt idx="6">
                  <c:v>8.6860000000000122E-10</c:v>
                </c:pt>
                <c:pt idx="7">
                  <c:v>1.1960000000000017E-9</c:v>
                </c:pt>
                <c:pt idx="8">
                  <c:v>1.5710000000000015E-9</c:v>
                </c:pt>
                <c:pt idx="9">
                  <c:v>2.180000000000002E-9</c:v>
                </c:pt>
                <c:pt idx="10">
                  <c:v>3.1530000000000031E-9</c:v>
                </c:pt>
                <c:pt idx="11">
                  <c:v>4.3220000000000022E-9</c:v>
                </c:pt>
                <c:pt idx="12">
                  <c:v>6.4280000000000047E-9</c:v>
                </c:pt>
                <c:pt idx="13">
                  <c:v>8.3860000000000097E-9</c:v>
                </c:pt>
                <c:pt idx="14">
                  <c:v>1.1460000000000013E-8</c:v>
                </c:pt>
                <c:pt idx="15">
                  <c:v>1.4440000000000012E-8</c:v>
                </c:pt>
                <c:pt idx="16">
                  <c:v>1.6380000000000012E-8</c:v>
                </c:pt>
                <c:pt idx="17">
                  <c:v>1.7540000000000013E-8</c:v>
                </c:pt>
                <c:pt idx="18">
                  <c:v>1.7460000000000009E-8</c:v>
                </c:pt>
                <c:pt idx="19">
                  <c:v>1.644000000000002E-8</c:v>
                </c:pt>
                <c:pt idx="20">
                  <c:v>1.6350000000000014E-8</c:v>
                </c:pt>
                <c:pt idx="21">
                  <c:v>1.5660000000000009E-8</c:v>
                </c:pt>
                <c:pt idx="22">
                  <c:v>1.481000000000001E-8</c:v>
                </c:pt>
                <c:pt idx="23">
                  <c:v>1.4780000000000012E-8</c:v>
                </c:pt>
                <c:pt idx="24">
                  <c:v>1.4400000000000013E-8</c:v>
                </c:pt>
                <c:pt idx="25">
                  <c:v>1.4650000000000009E-8</c:v>
                </c:pt>
                <c:pt idx="26">
                  <c:v>1.4310000000000009E-8</c:v>
                </c:pt>
                <c:pt idx="27">
                  <c:v>1.3900000000000014E-8</c:v>
                </c:pt>
                <c:pt idx="28">
                  <c:v>1.3930000000000013E-8</c:v>
                </c:pt>
                <c:pt idx="29">
                  <c:v>1.453000000000001E-8</c:v>
                </c:pt>
                <c:pt idx="30">
                  <c:v>1.4510000000000012E-8</c:v>
                </c:pt>
                <c:pt idx="31">
                  <c:v>1.5060000000000014E-8</c:v>
                </c:pt>
                <c:pt idx="32">
                  <c:v>1.5180000000000014E-8</c:v>
                </c:pt>
                <c:pt idx="33">
                  <c:v>1.5180000000000014E-8</c:v>
                </c:pt>
                <c:pt idx="34">
                  <c:v>1.5840000000000018E-8</c:v>
                </c:pt>
                <c:pt idx="35">
                  <c:v>1.6680000000000018E-8</c:v>
                </c:pt>
                <c:pt idx="36">
                  <c:v>1.7160000000000009E-8</c:v>
                </c:pt>
                <c:pt idx="37">
                  <c:v>1.7240000000000014E-8</c:v>
                </c:pt>
                <c:pt idx="38">
                  <c:v>1.7870000000000014E-8</c:v>
                </c:pt>
                <c:pt idx="39">
                  <c:v>1.7860000000000009E-8</c:v>
                </c:pt>
                <c:pt idx="40">
                  <c:v>1.9190000000000015E-8</c:v>
                </c:pt>
                <c:pt idx="41">
                  <c:v>1.8600000000000018E-8</c:v>
                </c:pt>
                <c:pt idx="42">
                  <c:v>1.9560000000000021E-8</c:v>
                </c:pt>
                <c:pt idx="43">
                  <c:v>1.9470000000000021E-8</c:v>
                </c:pt>
                <c:pt idx="44">
                  <c:v>1.946000000000002E-8</c:v>
                </c:pt>
                <c:pt idx="45">
                  <c:v>1.9030000000000016E-8</c:v>
                </c:pt>
                <c:pt idx="46">
                  <c:v>1.7990000000000017E-8</c:v>
                </c:pt>
                <c:pt idx="47">
                  <c:v>1.6590000000000018E-8</c:v>
                </c:pt>
                <c:pt idx="48">
                  <c:v>1.6090000000000014E-8</c:v>
                </c:pt>
                <c:pt idx="49">
                  <c:v>1.5500000000000013E-8</c:v>
                </c:pt>
                <c:pt idx="50">
                  <c:v>1.4780000000000012E-8</c:v>
                </c:pt>
                <c:pt idx="51">
                  <c:v>1.3840000000000013E-8</c:v>
                </c:pt>
                <c:pt idx="52">
                  <c:v>1.2930000000000012E-8</c:v>
                </c:pt>
                <c:pt idx="53">
                  <c:v>1.2790000000000009E-8</c:v>
                </c:pt>
                <c:pt idx="54">
                  <c:v>1.2130000000000007E-8</c:v>
                </c:pt>
                <c:pt idx="55">
                  <c:v>1.1480000000000009E-8</c:v>
                </c:pt>
                <c:pt idx="56">
                  <c:v>1.0950000000000009E-8</c:v>
                </c:pt>
                <c:pt idx="57">
                  <c:v>1.0140000000000008E-8</c:v>
                </c:pt>
                <c:pt idx="58">
                  <c:v>9.7270000000000066E-9</c:v>
                </c:pt>
                <c:pt idx="59">
                  <c:v>9.2690000000000101E-9</c:v>
                </c:pt>
              </c:numCache>
            </c:numRef>
          </c:yVal>
        </c:ser>
        <c:ser>
          <c:idx val="3"/>
          <c:order val="1"/>
          <c:tx>
            <c:v>ELAMshield1</c:v>
          </c:tx>
          <c:spPr>
            <a:ln w="28575">
              <a:noFill/>
            </a:ln>
          </c:spPr>
          <c:yVal>
            <c:numRef>
              <c:f>'[5]processed data eng dep'!$DD$5:$DD$64</c:f>
              <c:numCache>
                <c:formatCode>General</c:formatCode>
                <c:ptCount val="60"/>
                <c:pt idx="0">
                  <c:v>1.8540000000000023E-10</c:v>
                </c:pt>
                <c:pt idx="1">
                  <c:v>1.8920000000000024E-10</c:v>
                </c:pt>
                <c:pt idx="2">
                  <c:v>2.2240000000000029E-10</c:v>
                </c:pt>
                <c:pt idx="3">
                  <c:v>2.4760000000000016E-10</c:v>
                </c:pt>
                <c:pt idx="4">
                  <c:v>2.8390000000000023E-10</c:v>
                </c:pt>
                <c:pt idx="5">
                  <c:v>2.8970000000000025E-10</c:v>
                </c:pt>
                <c:pt idx="6">
                  <c:v>3.1090000000000034E-10</c:v>
                </c:pt>
                <c:pt idx="7">
                  <c:v>3.6510000000000037E-10</c:v>
                </c:pt>
                <c:pt idx="8">
                  <c:v>3.5490000000000035E-10</c:v>
                </c:pt>
                <c:pt idx="9">
                  <c:v>4.0720000000000041E-10</c:v>
                </c:pt>
                <c:pt idx="10">
                  <c:v>4.3030000000000042E-10</c:v>
                </c:pt>
                <c:pt idx="11">
                  <c:v>5.0390000000000061E-10</c:v>
                </c:pt>
                <c:pt idx="12">
                  <c:v>7.2660000000000078E-10</c:v>
                </c:pt>
                <c:pt idx="13">
                  <c:v>9.2670000000000084E-10</c:v>
                </c:pt>
                <c:pt idx="14">
                  <c:v>1.3130000000000007E-9</c:v>
                </c:pt>
                <c:pt idx="15">
                  <c:v>1.5680000000000018E-9</c:v>
                </c:pt>
                <c:pt idx="16">
                  <c:v>1.7580000000000012E-9</c:v>
                </c:pt>
                <c:pt idx="17">
                  <c:v>1.9290000000000015E-9</c:v>
                </c:pt>
                <c:pt idx="18">
                  <c:v>2.0300000000000015E-9</c:v>
                </c:pt>
                <c:pt idx="19">
                  <c:v>2.4670000000000023E-9</c:v>
                </c:pt>
                <c:pt idx="20">
                  <c:v>3.2710000000000029E-9</c:v>
                </c:pt>
                <c:pt idx="21">
                  <c:v>5.8360000000000059E-9</c:v>
                </c:pt>
                <c:pt idx="22">
                  <c:v>8.8030000000000127E-9</c:v>
                </c:pt>
                <c:pt idx="23">
                  <c:v>1.022000000000001E-8</c:v>
                </c:pt>
                <c:pt idx="24">
                  <c:v>1.1980000000000014E-8</c:v>
                </c:pt>
                <c:pt idx="25">
                  <c:v>1.2760000000000013E-8</c:v>
                </c:pt>
                <c:pt idx="26">
                  <c:v>1.369000000000001E-8</c:v>
                </c:pt>
                <c:pt idx="27">
                  <c:v>1.3980000000000015E-8</c:v>
                </c:pt>
                <c:pt idx="28">
                  <c:v>1.438000000000001E-8</c:v>
                </c:pt>
                <c:pt idx="29">
                  <c:v>1.4680000000000013E-8</c:v>
                </c:pt>
                <c:pt idx="30">
                  <c:v>1.4700000000000009E-8</c:v>
                </c:pt>
                <c:pt idx="31">
                  <c:v>1.5110000000000011E-8</c:v>
                </c:pt>
                <c:pt idx="32">
                  <c:v>1.5760000000000013E-8</c:v>
                </c:pt>
                <c:pt idx="33">
                  <c:v>1.5910000000000015E-8</c:v>
                </c:pt>
                <c:pt idx="34">
                  <c:v>1.6020000000000014E-8</c:v>
                </c:pt>
                <c:pt idx="35">
                  <c:v>1.686000000000002E-8</c:v>
                </c:pt>
                <c:pt idx="36">
                  <c:v>1.698000000000002E-8</c:v>
                </c:pt>
                <c:pt idx="37">
                  <c:v>1.7520000000000014E-8</c:v>
                </c:pt>
                <c:pt idx="38">
                  <c:v>1.7800000000000014E-8</c:v>
                </c:pt>
                <c:pt idx="39">
                  <c:v>1.7530000000000012E-8</c:v>
                </c:pt>
                <c:pt idx="40">
                  <c:v>1.8610000000000016E-8</c:v>
                </c:pt>
                <c:pt idx="41">
                  <c:v>1.890000000000002E-8</c:v>
                </c:pt>
                <c:pt idx="42">
                  <c:v>1.941000000000002E-8</c:v>
                </c:pt>
                <c:pt idx="43">
                  <c:v>1.955000000000002E-8</c:v>
                </c:pt>
                <c:pt idx="44">
                  <c:v>1.9820000000000021E-8</c:v>
                </c:pt>
                <c:pt idx="45">
                  <c:v>1.8890000000000016E-8</c:v>
                </c:pt>
                <c:pt idx="46">
                  <c:v>1.7970000000000015E-8</c:v>
                </c:pt>
                <c:pt idx="47">
                  <c:v>1.7580000000000009E-8</c:v>
                </c:pt>
                <c:pt idx="48">
                  <c:v>1.6020000000000014E-8</c:v>
                </c:pt>
                <c:pt idx="49">
                  <c:v>1.5880000000000014E-8</c:v>
                </c:pt>
                <c:pt idx="50">
                  <c:v>1.475000000000001E-8</c:v>
                </c:pt>
                <c:pt idx="51">
                  <c:v>1.3790000000000013E-8</c:v>
                </c:pt>
                <c:pt idx="52">
                  <c:v>1.289000000000001E-8</c:v>
                </c:pt>
                <c:pt idx="53">
                  <c:v>1.2350000000000008E-8</c:v>
                </c:pt>
                <c:pt idx="54">
                  <c:v>1.1880000000000014E-8</c:v>
                </c:pt>
                <c:pt idx="55">
                  <c:v>1.1380000000000013E-8</c:v>
                </c:pt>
                <c:pt idx="56">
                  <c:v>1.0870000000000009E-8</c:v>
                </c:pt>
                <c:pt idx="57">
                  <c:v>1.0099999999999999E-8</c:v>
                </c:pt>
                <c:pt idx="58">
                  <c:v>9.4860000000000146E-9</c:v>
                </c:pt>
                <c:pt idx="59">
                  <c:v>9.0820000000000098E-9</c:v>
                </c:pt>
              </c:numCache>
            </c:numRef>
          </c:yVal>
        </c:ser>
        <c:ser>
          <c:idx val="4"/>
          <c:order val="2"/>
          <c:tx>
            <c:v>ELAMshield2</c:v>
          </c:tx>
          <c:spPr>
            <a:ln w="28575">
              <a:noFill/>
            </a:ln>
          </c:spPr>
          <c:yVal>
            <c:numRef>
              <c:f>'[6]processed data eng dep'!$DD$5:$DD$64</c:f>
              <c:numCache>
                <c:formatCode>General</c:formatCode>
                <c:ptCount val="60"/>
                <c:pt idx="0">
                  <c:v>1.3080000000000016E-10</c:v>
                </c:pt>
                <c:pt idx="1">
                  <c:v>1.4060000000000014E-10</c:v>
                </c:pt>
                <c:pt idx="2">
                  <c:v>1.5230000000000016E-10</c:v>
                </c:pt>
                <c:pt idx="3">
                  <c:v>1.6810000000000017E-10</c:v>
                </c:pt>
                <c:pt idx="4">
                  <c:v>1.6600000000000023E-10</c:v>
                </c:pt>
                <c:pt idx="5">
                  <c:v>1.9530000000000019E-10</c:v>
                </c:pt>
                <c:pt idx="6">
                  <c:v>2.3060000000000017E-10</c:v>
                </c:pt>
                <c:pt idx="7">
                  <c:v>2.2290000000000026E-10</c:v>
                </c:pt>
                <c:pt idx="8">
                  <c:v>2.5430000000000025E-10</c:v>
                </c:pt>
                <c:pt idx="9">
                  <c:v>3.0090000000000033E-10</c:v>
                </c:pt>
                <c:pt idx="10">
                  <c:v>3.6690000000000041E-10</c:v>
                </c:pt>
                <c:pt idx="11">
                  <c:v>4.8330000000000049E-10</c:v>
                </c:pt>
                <c:pt idx="12">
                  <c:v>6.5800000000000083E-10</c:v>
                </c:pt>
                <c:pt idx="13">
                  <c:v>8.8840000000000109E-10</c:v>
                </c:pt>
                <c:pt idx="14">
                  <c:v>1.2070000000000009E-9</c:v>
                </c:pt>
                <c:pt idx="15">
                  <c:v>1.4680000000000013E-9</c:v>
                </c:pt>
                <c:pt idx="16">
                  <c:v>1.7060000000000009E-9</c:v>
                </c:pt>
                <c:pt idx="17">
                  <c:v>1.8130000000000017E-9</c:v>
                </c:pt>
                <c:pt idx="18">
                  <c:v>1.7900000000000019E-9</c:v>
                </c:pt>
                <c:pt idx="19">
                  <c:v>1.9290000000000015E-9</c:v>
                </c:pt>
                <c:pt idx="20">
                  <c:v>3.0190000000000025E-9</c:v>
                </c:pt>
                <c:pt idx="21">
                  <c:v>5.6940000000000037E-9</c:v>
                </c:pt>
                <c:pt idx="22">
                  <c:v>8.7980000000000037E-9</c:v>
                </c:pt>
                <c:pt idx="23">
                  <c:v>1.0260000000000012E-8</c:v>
                </c:pt>
                <c:pt idx="24">
                  <c:v>1.1920000000000013E-8</c:v>
                </c:pt>
                <c:pt idx="25">
                  <c:v>1.2620000000000013E-8</c:v>
                </c:pt>
                <c:pt idx="26">
                  <c:v>1.3600000000000009E-8</c:v>
                </c:pt>
                <c:pt idx="27">
                  <c:v>1.3720000000000015E-8</c:v>
                </c:pt>
                <c:pt idx="28">
                  <c:v>1.4150000000000006E-8</c:v>
                </c:pt>
                <c:pt idx="29">
                  <c:v>1.4560000000000006E-8</c:v>
                </c:pt>
                <c:pt idx="30">
                  <c:v>1.4460000000000013E-8</c:v>
                </c:pt>
                <c:pt idx="31">
                  <c:v>1.4850000000000012E-8</c:v>
                </c:pt>
                <c:pt idx="32">
                  <c:v>1.5560000000000008E-8</c:v>
                </c:pt>
                <c:pt idx="33">
                  <c:v>1.5730000000000012E-8</c:v>
                </c:pt>
                <c:pt idx="34">
                  <c:v>1.5910000000000015E-8</c:v>
                </c:pt>
                <c:pt idx="35">
                  <c:v>1.6640000000000012E-8</c:v>
                </c:pt>
                <c:pt idx="36">
                  <c:v>1.6880000000000019E-8</c:v>
                </c:pt>
                <c:pt idx="37">
                  <c:v>1.7400000000000014E-8</c:v>
                </c:pt>
                <c:pt idx="38">
                  <c:v>1.7760000000000018E-8</c:v>
                </c:pt>
                <c:pt idx="39">
                  <c:v>1.7550000000000015E-8</c:v>
                </c:pt>
                <c:pt idx="40">
                  <c:v>1.8510000000000021E-8</c:v>
                </c:pt>
                <c:pt idx="41">
                  <c:v>1.885000000000002E-8</c:v>
                </c:pt>
                <c:pt idx="42">
                  <c:v>1.9330000000000018E-8</c:v>
                </c:pt>
                <c:pt idx="43">
                  <c:v>1.9510000000000021E-8</c:v>
                </c:pt>
                <c:pt idx="44">
                  <c:v>1.981000000000002E-8</c:v>
                </c:pt>
                <c:pt idx="45">
                  <c:v>1.885000000000002E-8</c:v>
                </c:pt>
                <c:pt idx="46">
                  <c:v>1.7940000000000014E-8</c:v>
                </c:pt>
                <c:pt idx="47">
                  <c:v>1.7390000000000012E-8</c:v>
                </c:pt>
                <c:pt idx="48">
                  <c:v>1.5880000000000014E-8</c:v>
                </c:pt>
                <c:pt idx="49">
                  <c:v>1.5830000000000013E-8</c:v>
                </c:pt>
                <c:pt idx="50">
                  <c:v>1.475000000000001E-8</c:v>
                </c:pt>
                <c:pt idx="51">
                  <c:v>1.3940000000000009E-8</c:v>
                </c:pt>
                <c:pt idx="52">
                  <c:v>1.3050000000000008E-8</c:v>
                </c:pt>
                <c:pt idx="53">
                  <c:v>1.246000000000001E-8</c:v>
                </c:pt>
                <c:pt idx="54">
                  <c:v>1.1920000000000013E-8</c:v>
                </c:pt>
                <c:pt idx="55">
                  <c:v>1.117000000000001E-8</c:v>
                </c:pt>
                <c:pt idx="56">
                  <c:v>1.0670000000000009E-8</c:v>
                </c:pt>
                <c:pt idx="57">
                  <c:v>1.022000000000001E-8</c:v>
                </c:pt>
                <c:pt idx="58">
                  <c:v>9.4880000000000086E-9</c:v>
                </c:pt>
                <c:pt idx="59">
                  <c:v>9.2080000000000071E-9</c:v>
                </c:pt>
              </c:numCache>
            </c:numRef>
          </c:yVal>
        </c:ser>
        <c:ser>
          <c:idx val="5"/>
          <c:order val="3"/>
          <c:tx>
            <c:v>ELAMshield3</c:v>
          </c:tx>
          <c:spPr>
            <a:ln w="28575">
              <a:noFill/>
            </a:ln>
          </c:spPr>
          <c:yVal>
            <c:numRef>
              <c:f>'[2]processed data eng dep'!$DD$5:$DD$64</c:f>
              <c:numCache>
                <c:formatCode>General</c:formatCode>
                <c:ptCount val="60"/>
                <c:pt idx="0">
                  <c:v>8.7850000000000128E-11</c:v>
                </c:pt>
                <c:pt idx="1">
                  <c:v>9.5050000000000114E-11</c:v>
                </c:pt>
                <c:pt idx="2">
                  <c:v>1.1100000000000013E-10</c:v>
                </c:pt>
                <c:pt idx="3">
                  <c:v>1.2130000000000011E-10</c:v>
                </c:pt>
                <c:pt idx="4">
                  <c:v>1.2260000000000012E-10</c:v>
                </c:pt>
                <c:pt idx="5">
                  <c:v>1.3840000000000019E-10</c:v>
                </c:pt>
                <c:pt idx="6">
                  <c:v>1.6480000000000017E-10</c:v>
                </c:pt>
                <c:pt idx="7">
                  <c:v>1.7750000000000019E-10</c:v>
                </c:pt>
                <c:pt idx="8">
                  <c:v>2.0720000000000017E-10</c:v>
                </c:pt>
                <c:pt idx="9">
                  <c:v>2.4310000000000017E-10</c:v>
                </c:pt>
                <c:pt idx="10">
                  <c:v>2.9710000000000025E-10</c:v>
                </c:pt>
                <c:pt idx="11">
                  <c:v>3.716000000000004E-10</c:v>
                </c:pt>
                <c:pt idx="12">
                  <c:v>5.3680000000000057E-10</c:v>
                </c:pt>
                <c:pt idx="13">
                  <c:v>7.7490000000000081E-10</c:v>
                </c:pt>
                <c:pt idx="14">
                  <c:v>1.1050000000000013E-9</c:v>
                </c:pt>
                <c:pt idx="15">
                  <c:v>1.4490000000000011E-9</c:v>
                </c:pt>
                <c:pt idx="16">
                  <c:v>1.6250000000000017E-9</c:v>
                </c:pt>
                <c:pt idx="17">
                  <c:v>1.6130000000000012E-9</c:v>
                </c:pt>
                <c:pt idx="18">
                  <c:v>1.4740000000000013E-9</c:v>
                </c:pt>
                <c:pt idx="19">
                  <c:v>1.452000000000001E-9</c:v>
                </c:pt>
                <c:pt idx="20">
                  <c:v>1.5480000000000017E-9</c:v>
                </c:pt>
                <c:pt idx="21">
                  <c:v>1.8900000000000015E-9</c:v>
                </c:pt>
                <c:pt idx="22">
                  <c:v>2.2980000000000026E-9</c:v>
                </c:pt>
                <c:pt idx="23">
                  <c:v>2.5810000000000026E-9</c:v>
                </c:pt>
                <c:pt idx="24">
                  <c:v>3.2730000000000035E-9</c:v>
                </c:pt>
                <c:pt idx="25">
                  <c:v>4.1950000000000022E-9</c:v>
                </c:pt>
                <c:pt idx="26">
                  <c:v>5.6280000000000041E-9</c:v>
                </c:pt>
                <c:pt idx="27">
                  <c:v>6.6970000000000053E-9</c:v>
                </c:pt>
                <c:pt idx="28">
                  <c:v>7.6860000000000068E-9</c:v>
                </c:pt>
                <c:pt idx="29">
                  <c:v>8.7040000000000063E-9</c:v>
                </c:pt>
                <c:pt idx="30">
                  <c:v>9.5100000000000087E-9</c:v>
                </c:pt>
                <c:pt idx="31">
                  <c:v>1.0570000000000008E-8</c:v>
                </c:pt>
                <c:pt idx="32">
                  <c:v>1.2090000000000004E-8</c:v>
                </c:pt>
                <c:pt idx="33">
                  <c:v>1.321000000000001E-8</c:v>
                </c:pt>
                <c:pt idx="34">
                  <c:v>1.4150000000000006E-8</c:v>
                </c:pt>
                <c:pt idx="35">
                  <c:v>1.5620000000000013E-8</c:v>
                </c:pt>
                <c:pt idx="36">
                  <c:v>1.6100000000000012E-8</c:v>
                </c:pt>
                <c:pt idx="37">
                  <c:v>1.7120000000000014E-8</c:v>
                </c:pt>
                <c:pt idx="38">
                  <c:v>1.770000000000002E-8</c:v>
                </c:pt>
                <c:pt idx="39">
                  <c:v>1.7580000000000009E-8</c:v>
                </c:pt>
                <c:pt idx="40">
                  <c:v>1.864000000000002E-8</c:v>
                </c:pt>
                <c:pt idx="41">
                  <c:v>1.8710000000000013E-8</c:v>
                </c:pt>
                <c:pt idx="42">
                  <c:v>1.918000000000002E-8</c:v>
                </c:pt>
                <c:pt idx="43">
                  <c:v>1.9480000000000023E-8</c:v>
                </c:pt>
                <c:pt idx="44">
                  <c:v>1.9690000000000019E-8</c:v>
                </c:pt>
                <c:pt idx="45">
                  <c:v>1.8940000000000019E-8</c:v>
                </c:pt>
                <c:pt idx="46">
                  <c:v>1.8000000000000012E-8</c:v>
                </c:pt>
                <c:pt idx="47">
                  <c:v>1.7550000000000015E-8</c:v>
                </c:pt>
                <c:pt idx="48">
                  <c:v>1.6040000000000013E-8</c:v>
                </c:pt>
                <c:pt idx="49">
                  <c:v>1.5860000000000018E-8</c:v>
                </c:pt>
                <c:pt idx="50">
                  <c:v>1.4700000000000009E-8</c:v>
                </c:pt>
                <c:pt idx="51">
                  <c:v>1.3850000000000013E-8</c:v>
                </c:pt>
                <c:pt idx="52">
                  <c:v>1.2960000000000013E-8</c:v>
                </c:pt>
                <c:pt idx="53">
                  <c:v>1.2390000000000009E-8</c:v>
                </c:pt>
                <c:pt idx="54">
                  <c:v>1.208000000000001E-8</c:v>
                </c:pt>
                <c:pt idx="55">
                  <c:v>1.1180000000000013E-8</c:v>
                </c:pt>
                <c:pt idx="56">
                  <c:v>1.076000000000001E-8</c:v>
                </c:pt>
                <c:pt idx="57">
                  <c:v>1.0099999999999999E-8</c:v>
                </c:pt>
                <c:pt idx="58">
                  <c:v>9.5200000000000085E-9</c:v>
                </c:pt>
                <c:pt idx="59">
                  <c:v>9.1310000000000058E-9</c:v>
                </c:pt>
              </c:numCache>
            </c:numRef>
          </c:yVal>
        </c:ser>
        <c:ser>
          <c:idx val="6"/>
          <c:order val="4"/>
          <c:tx>
            <c:v>ELAMshield4</c:v>
          </c:tx>
          <c:spPr>
            <a:ln w="28575">
              <a:noFill/>
            </a:ln>
          </c:spPr>
          <c:yVal>
            <c:numRef>
              <c:f>'[3]processed data eng dep'!$DD$5:$DD$64</c:f>
              <c:numCache>
                <c:formatCode>General</c:formatCode>
                <c:ptCount val="60"/>
                <c:pt idx="0">
                  <c:v>8.0060000000000109E-11</c:v>
                </c:pt>
                <c:pt idx="1">
                  <c:v>8.0430000000000091E-11</c:v>
                </c:pt>
                <c:pt idx="2">
                  <c:v>9.2430000000000101E-11</c:v>
                </c:pt>
                <c:pt idx="3">
                  <c:v>1.0600000000000013E-10</c:v>
                </c:pt>
                <c:pt idx="4">
                  <c:v>1.0320000000000011E-10</c:v>
                </c:pt>
                <c:pt idx="5">
                  <c:v>9.979000000000018E-11</c:v>
                </c:pt>
                <c:pt idx="6">
                  <c:v>1.0590000000000012E-10</c:v>
                </c:pt>
                <c:pt idx="7">
                  <c:v>1.1510000000000014E-10</c:v>
                </c:pt>
                <c:pt idx="8">
                  <c:v>1.0310000000000009E-10</c:v>
                </c:pt>
                <c:pt idx="9">
                  <c:v>8.9350000000000136E-11</c:v>
                </c:pt>
                <c:pt idx="10">
                  <c:v>7.3960000000000073E-11</c:v>
                </c:pt>
                <c:pt idx="11">
                  <c:v>7.7330000000000109E-11</c:v>
                </c:pt>
                <c:pt idx="12">
                  <c:v>7.9350000000000106E-11</c:v>
                </c:pt>
                <c:pt idx="13">
                  <c:v>1.5020000000000016E-10</c:v>
                </c:pt>
                <c:pt idx="14">
                  <c:v>3.0610000000000032E-10</c:v>
                </c:pt>
                <c:pt idx="15">
                  <c:v>3.6960000000000041E-10</c:v>
                </c:pt>
                <c:pt idx="16">
                  <c:v>4.2630000000000038E-10</c:v>
                </c:pt>
                <c:pt idx="17">
                  <c:v>4.5600000000000039E-10</c:v>
                </c:pt>
                <c:pt idx="18">
                  <c:v>4.0320000000000043E-10</c:v>
                </c:pt>
                <c:pt idx="19">
                  <c:v>4.4200000000000044E-10</c:v>
                </c:pt>
                <c:pt idx="20">
                  <c:v>9.5950000000000108E-10</c:v>
                </c:pt>
                <c:pt idx="21">
                  <c:v>1.5080000000000016E-9</c:v>
                </c:pt>
                <c:pt idx="22">
                  <c:v>2.112000000000001E-9</c:v>
                </c:pt>
                <c:pt idx="23">
                  <c:v>2.4340000000000017E-9</c:v>
                </c:pt>
                <c:pt idx="24">
                  <c:v>3.0900000000000028E-9</c:v>
                </c:pt>
                <c:pt idx="25">
                  <c:v>4.077000000000004E-9</c:v>
                </c:pt>
                <c:pt idx="26">
                  <c:v>5.544000000000004E-9</c:v>
                </c:pt>
                <c:pt idx="27">
                  <c:v>6.5480000000000059E-9</c:v>
                </c:pt>
                <c:pt idx="28">
                  <c:v>7.4870000000000077E-9</c:v>
                </c:pt>
                <c:pt idx="29">
                  <c:v>8.5950000000000101E-9</c:v>
                </c:pt>
                <c:pt idx="30">
                  <c:v>9.5070000000000086E-9</c:v>
                </c:pt>
                <c:pt idx="31">
                  <c:v>1.0550000000000007E-8</c:v>
                </c:pt>
                <c:pt idx="32">
                  <c:v>1.206000000000001E-8</c:v>
                </c:pt>
                <c:pt idx="33">
                  <c:v>1.323000000000001E-8</c:v>
                </c:pt>
                <c:pt idx="34">
                  <c:v>1.4220000000000006E-8</c:v>
                </c:pt>
                <c:pt idx="35">
                  <c:v>1.5550000000000014E-8</c:v>
                </c:pt>
                <c:pt idx="36">
                  <c:v>1.6200000000000009E-8</c:v>
                </c:pt>
                <c:pt idx="37">
                  <c:v>1.7160000000000009E-8</c:v>
                </c:pt>
                <c:pt idx="38">
                  <c:v>1.770000000000002E-8</c:v>
                </c:pt>
                <c:pt idx="39">
                  <c:v>1.7640000000000018E-8</c:v>
                </c:pt>
                <c:pt idx="40">
                  <c:v>1.8550000000000014E-8</c:v>
                </c:pt>
                <c:pt idx="41">
                  <c:v>1.8930000000000018E-8</c:v>
                </c:pt>
                <c:pt idx="42">
                  <c:v>1.9280000000000021E-8</c:v>
                </c:pt>
                <c:pt idx="43">
                  <c:v>1.9430000000000016E-8</c:v>
                </c:pt>
                <c:pt idx="44">
                  <c:v>1.9600000000000023E-8</c:v>
                </c:pt>
                <c:pt idx="45">
                  <c:v>1.8820000000000016E-8</c:v>
                </c:pt>
                <c:pt idx="46">
                  <c:v>1.7840000000000019E-8</c:v>
                </c:pt>
                <c:pt idx="47">
                  <c:v>1.7590000000000014E-8</c:v>
                </c:pt>
                <c:pt idx="48">
                  <c:v>1.5990000000000013E-8</c:v>
                </c:pt>
                <c:pt idx="49">
                  <c:v>1.5970000000000013E-8</c:v>
                </c:pt>
                <c:pt idx="50">
                  <c:v>1.4900000000000009E-8</c:v>
                </c:pt>
                <c:pt idx="51">
                  <c:v>1.3760000000000014E-8</c:v>
                </c:pt>
                <c:pt idx="52">
                  <c:v>1.289000000000001E-8</c:v>
                </c:pt>
                <c:pt idx="53">
                  <c:v>1.2410000000000008E-8</c:v>
                </c:pt>
                <c:pt idx="54">
                  <c:v>1.1960000000000009E-8</c:v>
                </c:pt>
                <c:pt idx="55">
                  <c:v>1.125000000000001E-8</c:v>
                </c:pt>
                <c:pt idx="56">
                  <c:v>1.0720000000000006E-8</c:v>
                </c:pt>
                <c:pt idx="57">
                  <c:v>1.0090000000000006E-8</c:v>
                </c:pt>
                <c:pt idx="58">
                  <c:v>9.4940000000000088E-9</c:v>
                </c:pt>
                <c:pt idx="59">
                  <c:v>9.1480000000000052E-9</c:v>
                </c:pt>
              </c:numCache>
            </c:numRef>
          </c:yVal>
        </c:ser>
        <c:ser>
          <c:idx val="2"/>
          <c:order val="5"/>
          <c:tx>
            <c:v>ELAMshield5</c:v>
          </c:tx>
          <c:spPr>
            <a:ln w="28575">
              <a:noFill/>
            </a:ln>
          </c:spPr>
          <c:yVal>
            <c:numRef>
              <c:f>'[4]processed data eng dep'!$DD$5:$DD$64</c:f>
              <c:numCache>
                <c:formatCode>General</c:formatCode>
                <c:ptCount val="60"/>
                <c:pt idx="0">
                  <c:v>7.4250000000000093E-11</c:v>
                </c:pt>
                <c:pt idx="1">
                  <c:v>7.6990000000000075E-11</c:v>
                </c:pt>
                <c:pt idx="2">
                  <c:v>9.2180000000000115E-11</c:v>
                </c:pt>
                <c:pt idx="3">
                  <c:v>8.7380000000000051E-11</c:v>
                </c:pt>
                <c:pt idx="4">
                  <c:v>9.3060000000000116E-11</c:v>
                </c:pt>
                <c:pt idx="5">
                  <c:v>1.0430000000000012E-10</c:v>
                </c:pt>
                <c:pt idx="6">
                  <c:v>1.1870000000000012E-10</c:v>
                </c:pt>
                <c:pt idx="7">
                  <c:v>1.2960000000000015E-10</c:v>
                </c:pt>
                <c:pt idx="8">
                  <c:v>1.0390000000000009E-10</c:v>
                </c:pt>
                <c:pt idx="9">
                  <c:v>8.749000000000009E-11</c:v>
                </c:pt>
                <c:pt idx="10">
                  <c:v>7.4920000000000102E-11</c:v>
                </c:pt>
                <c:pt idx="11">
                  <c:v>5.8900000000000063E-11</c:v>
                </c:pt>
                <c:pt idx="12">
                  <c:v>9.3570000000000135E-11</c:v>
                </c:pt>
                <c:pt idx="13">
                  <c:v>1.3920000000000012E-10</c:v>
                </c:pt>
                <c:pt idx="14">
                  <c:v>2.4130000000000019E-10</c:v>
                </c:pt>
                <c:pt idx="15">
                  <c:v>3.6150000000000041E-10</c:v>
                </c:pt>
                <c:pt idx="16">
                  <c:v>4.0980000000000038E-10</c:v>
                </c:pt>
                <c:pt idx="17">
                  <c:v>4.7910000000000055E-10</c:v>
                </c:pt>
                <c:pt idx="18">
                  <c:v>3.608000000000004E-10</c:v>
                </c:pt>
                <c:pt idx="19">
                  <c:v>3.0980000000000032E-10</c:v>
                </c:pt>
                <c:pt idx="20">
                  <c:v>2.3120000000000012E-10</c:v>
                </c:pt>
                <c:pt idx="21">
                  <c:v>3.5630000000000041E-10</c:v>
                </c:pt>
                <c:pt idx="22">
                  <c:v>6.9800000000000079E-10</c:v>
                </c:pt>
                <c:pt idx="23">
                  <c:v>9.6230000000000091E-10</c:v>
                </c:pt>
                <c:pt idx="24">
                  <c:v>1.3490000000000012E-9</c:v>
                </c:pt>
                <c:pt idx="25">
                  <c:v>1.5580000000000017E-9</c:v>
                </c:pt>
                <c:pt idx="26">
                  <c:v>1.7600000000000014E-9</c:v>
                </c:pt>
                <c:pt idx="27">
                  <c:v>1.8770000000000017E-9</c:v>
                </c:pt>
                <c:pt idx="28">
                  <c:v>1.8730000000000017E-9</c:v>
                </c:pt>
                <c:pt idx="29">
                  <c:v>1.9350000000000021E-9</c:v>
                </c:pt>
                <c:pt idx="30">
                  <c:v>2.0130000000000016E-9</c:v>
                </c:pt>
                <c:pt idx="31">
                  <c:v>2.3190000000000016E-9</c:v>
                </c:pt>
                <c:pt idx="32">
                  <c:v>2.822000000000002E-9</c:v>
                </c:pt>
                <c:pt idx="33">
                  <c:v>3.4480000000000034E-9</c:v>
                </c:pt>
                <c:pt idx="34">
                  <c:v>3.9060000000000037E-9</c:v>
                </c:pt>
                <c:pt idx="35">
                  <c:v>4.4100000000000044E-9</c:v>
                </c:pt>
                <c:pt idx="36">
                  <c:v>4.8960000000000029E-9</c:v>
                </c:pt>
                <c:pt idx="37">
                  <c:v>5.4140000000000038E-9</c:v>
                </c:pt>
                <c:pt idx="38">
                  <c:v>6.039000000000007E-9</c:v>
                </c:pt>
                <c:pt idx="39">
                  <c:v>6.538000000000007E-9</c:v>
                </c:pt>
                <c:pt idx="40">
                  <c:v>7.6120000000000072E-9</c:v>
                </c:pt>
                <c:pt idx="41">
                  <c:v>8.8560000000000116E-9</c:v>
                </c:pt>
                <c:pt idx="42">
                  <c:v>1.0350000000000007E-8</c:v>
                </c:pt>
                <c:pt idx="43">
                  <c:v>1.212000000000001E-8</c:v>
                </c:pt>
                <c:pt idx="44">
                  <c:v>1.4190000000000008E-8</c:v>
                </c:pt>
                <c:pt idx="45">
                  <c:v>1.5780000000000013E-8</c:v>
                </c:pt>
                <c:pt idx="46">
                  <c:v>1.6910000000000014E-8</c:v>
                </c:pt>
                <c:pt idx="47">
                  <c:v>1.7080000000000015E-8</c:v>
                </c:pt>
                <c:pt idx="48">
                  <c:v>1.5710000000000013E-8</c:v>
                </c:pt>
                <c:pt idx="49">
                  <c:v>1.5920000000000016E-8</c:v>
                </c:pt>
                <c:pt idx="50">
                  <c:v>1.4710000000000012E-8</c:v>
                </c:pt>
                <c:pt idx="51">
                  <c:v>1.3750000000000012E-8</c:v>
                </c:pt>
                <c:pt idx="52">
                  <c:v>1.2990000000000007E-8</c:v>
                </c:pt>
                <c:pt idx="53">
                  <c:v>1.2390000000000009E-8</c:v>
                </c:pt>
                <c:pt idx="54">
                  <c:v>1.1860000000000013E-8</c:v>
                </c:pt>
                <c:pt idx="55">
                  <c:v>1.1290000000000009E-8</c:v>
                </c:pt>
                <c:pt idx="56">
                  <c:v>1.0600000000000012E-8</c:v>
                </c:pt>
                <c:pt idx="57">
                  <c:v>1.0130000000000009E-8</c:v>
                </c:pt>
                <c:pt idx="58">
                  <c:v>9.4300000000000073E-9</c:v>
                </c:pt>
                <c:pt idx="59">
                  <c:v>8.8920000000000111E-9</c:v>
                </c:pt>
              </c:numCache>
            </c:numRef>
          </c:yVal>
        </c:ser>
        <c:ser>
          <c:idx val="0"/>
          <c:order val="6"/>
          <c:tx>
            <c:v>ELAMshield6</c:v>
          </c:tx>
          <c:spPr>
            <a:ln w="28575">
              <a:noFill/>
            </a:ln>
          </c:spPr>
          <c:yVal>
            <c:numRef>
              <c:f>'processed data eng dep'!$DD$5:$DD$64</c:f>
              <c:numCache>
                <c:formatCode>General</c:formatCode>
                <c:ptCount val="60"/>
                <c:pt idx="0">
                  <c:v>8.4430000000000103E-11</c:v>
                </c:pt>
                <c:pt idx="1">
                  <c:v>1.1580000000000017E-10</c:v>
                </c:pt>
                <c:pt idx="2">
                  <c:v>1.0260000000000013E-10</c:v>
                </c:pt>
                <c:pt idx="3">
                  <c:v>1.1030000000000013E-10</c:v>
                </c:pt>
                <c:pt idx="4">
                  <c:v>1.071000000000001E-10</c:v>
                </c:pt>
                <c:pt idx="5">
                  <c:v>1.0560000000000013E-10</c:v>
                </c:pt>
                <c:pt idx="6">
                  <c:v>1.1010000000000013E-10</c:v>
                </c:pt>
                <c:pt idx="7">
                  <c:v>1.0570000000000007E-10</c:v>
                </c:pt>
                <c:pt idx="8">
                  <c:v>1.0720000000000013E-10</c:v>
                </c:pt>
                <c:pt idx="9">
                  <c:v>8.9150000000000113E-11</c:v>
                </c:pt>
                <c:pt idx="10">
                  <c:v>7.3620000000000078E-11</c:v>
                </c:pt>
                <c:pt idx="11">
                  <c:v>6.1810000000000082E-11</c:v>
                </c:pt>
                <c:pt idx="12">
                  <c:v>8.2660000000000105E-11</c:v>
                </c:pt>
                <c:pt idx="13">
                  <c:v>1.8930000000000021E-10</c:v>
                </c:pt>
                <c:pt idx="14">
                  <c:v>2.7900000000000033E-10</c:v>
                </c:pt>
                <c:pt idx="15">
                  <c:v>4.1450000000000038E-10</c:v>
                </c:pt>
                <c:pt idx="16">
                  <c:v>4.8450000000000045E-10</c:v>
                </c:pt>
                <c:pt idx="17">
                  <c:v>5.059000000000005E-10</c:v>
                </c:pt>
                <c:pt idx="18">
                  <c:v>5.5520000000000052E-10</c:v>
                </c:pt>
                <c:pt idx="19">
                  <c:v>1.1830000000000012E-9</c:v>
                </c:pt>
                <c:pt idx="20">
                  <c:v>2.029000000000002E-9</c:v>
                </c:pt>
                <c:pt idx="21">
                  <c:v>2.8640000000000025E-9</c:v>
                </c:pt>
                <c:pt idx="22">
                  <c:v>3.8340000000000031E-9</c:v>
                </c:pt>
                <c:pt idx="23">
                  <c:v>5.3910000000000051E-9</c:v>
                </c:pt>
                <c:pt idx="24">
                  <c:v>7.7010000000000105E-9</c:v>
                </c:pt>
                <c:pt idx="25">
                  <c:v>9.477000000000011E-9</c:v>
                </c:pt>
                <c:pt idx="26">
                  <c:v>1.1380000000000013E-8</c:v>
                </c:pt>
                <c:pt idx="27">
                  <c:v>1.301000000000001E-8</c:v>
                </c:pt>
                <c:pt idx="28">
                  <c:v>1.458000000000001E-8</c:v>
                </c:pt>
                <c:pt idx="29">
                  <c:v>1.6170000000000012E-8</c:v>
                </c:pt>
                <c:pt idx="30">
                  <c:v>1.7080000000000015E-8</c:v>
                </c:pt>
                <c:pt idx="31">
                  <c:v>1.8340000000000014E-8</c:v>
                </c:pt>
                <c:pt idx="32">
                  <c:v>1.9780000000000019E-8</c:v>
                </c:pt>
                <c:pt idx="33">
                  <c:v>2.0480000000000019E-8</c:v>
                </c:pt>
                <c:pt idx="34">
                  <c:v>2.1070000000000016E-8</c:v>
                </c:pt>
                <c:pt idx="35">
                  <c:v>2.2230000000000028E-8</c:v>
                </c:pt>
                <c:pt idx="36">
                  <c:v>2.2520000000000016E-8</c:v>
                </c:pt>
                <c:pt idx="37">
                  <c:v>2.3130000000000013E-8</c:v>
                </c:pt>
                <c:pt idx="38">
                  <c:v>2.3800000000000018E-8</c:v>
                </c:pt>
                <c:pt idx="39">
                  <c:v>2.3290000000000015E-8</c:v>
                </c:pt>
                <c:pt idx="40">
                  <c:v>2.4190000000000017E-8</c:v>
                </c:pt>
                <c:pt idx="41">
                  <c:v>2.363000000000002E-8</c:v>
                </c:pt>
                <c:pt idx="42">
                  <c:v>2.2860000000000021E-8</c:v>
                </c:pt>
                <c:pt idx="43">
                  <c:v>2.1570000000000017E-8</c:v>
                </c:pt>
                <c:pt idx="44">
                  <c:v>2.0610000000000017E-8</c:v>
                </c:pt>
                <c:pt idx="45">
                  <c:v>1.9360000000000016E-8</c:v>
                </c:pt>
                <c:pt idx="46">
                  <c:v>1.8190000000000013E-8</c:v>
                </c:pt>
                <c:pt idx="47">
                  <c:v>1.7830000000000015E-8</c:v>
                </c:pt>
                <c:pt idx="48">
                  <c:v>1.6130000000000013E-8</c:v>
                </c:pt>
                <c:pt idx="49">
                  <c:v>1.6140000000000017E-8</c:v>
                </c:pt>
                <c:pt idx="50">
                  <c:v>1.4900000000000009E-8</c:v>
                </c:pt>
                <c:pt idx="51">
                  <c:v>1.3940000000000009E-8</c:v>
                </c:pt>
                <c:pt idx="52">
                  <c:v>1.3100000000000013E-8</c:v>
                </c:pt>
                <c:pt idx="53">
                  <c:v>1.2650000000000009E-8</c:v>
                </c:pt>
                <c:pt idx="54">
                  <c:v>1.2210000000000008E-8</c:v>
                </c:pt>
                <c:pt idx="55">
                  <c:v>1.1350000000000012E-8</c:v>
                </c:pt>
                <c:pt idx="56">
                  <c:v>1.0810000000000009E-8</c:v>
                </c:pt>
                <c:pt idx="57">
                  <c:v>1.0290000000000006E-8</c:v>
                </c:pt>
                <c:pt idx="58">
                  <c:v>9.6020000000000105E-9</c:v>
                </c:pt>
                <c:pt idx="59">
                  <c:v>9.1950000000000105E-9</c:v>
                </c:pt>
              </c:numCache>
            </c:numRef>
          </c:yVal>
        </c:ser>
        <c:axId val="65585920"/>
        <c:axId val="65587840"/>
      </c:scatterChart>
      <c:valAx>
        <c:axId val="65585920"/>
        <c:scaling>
          <c:orientation val="minMax"/>
          <c:max val="60"/>
          <c:min val="0"/>
        </c:scaling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 number</a:t>
                </a:r>
              </a:p>
            </c:rich>
          </c:tx>
          <c:layout/>
        </c:title>
        <c:tickLblPos val="nextTo"/>
        <c:crossAx val="65587840"/>
        <c:crossesAt val="1.000000000000004E-11"/>
        <c:crossBetween val="midCat"/>
        <c:majorUnit val="4"/>
        <c:minorUnit val="1"/>
      </c:valAx>
      <c:valAx>
        <c:axId val="65587840"/>
        <c:scaling>
          <c:logBase val="10"/>
          <c:orientation val="minMax"/>
          <c:max val="1.0000000000000026E-7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GeV/g/p</a:t>
                </a:r>
              </a:p>
            </c:rich>
          </c:tx>
          <c:layout/>
        </c:title>
        <c:numFmt formatCode="0.00E+00" sourceLinked="0"/>
        <c:tickLblPos val="nextTo"/>
        <c:crossAx val="65585920"/>
        <c:crosses val="autoZero"/>
        <c:crossBetween val="midCat"/>
        <c:minorUnit val="10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D536C-30C6-45F3-926E-AB0A87486388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324F-F4C0-4BBA-A4E7-164D8BA37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5490BC-BD4A-45D6-8E45-2312F3C137FA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DE1C2D-D8A0-444C-BDD7-41D6894A8CEE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11072C-9464-4C0C-B507-C412EF2F0096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0096A-C366-4F03-A31F-8FD7ADBA559F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41E792-BD00-4B31-B136-2F65ED05BAB8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6E2E9B-BA60-4559-B0BD-6B865F0060FB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9203C1-7D09-411F-B379-A57E79D7E305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D57F6-60EC-4BF9-8EB2-92AA7FACE4A8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4051B-5B48-45B3-ADE2-5900EE278E07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AAEFCB-504F-4EFD-8FFE-E80FF678BF97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B37B03-79B8-456A-B540-C2085DE8DFF5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3E4291-0AA7-428B-AB44-477D0E137AE4}" type="datetime1">
              <a:rPr lang="en-US" smtClean="0"/>
              <a:pPr/>
              <a:t>3/11/2013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75CE2F-46A0-4580-BD46-B677E7B0A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uon.fnal.gov/Personnel/Leveling/References/UltraHighInputImpedanceElectrometerDescription.docx" TargetMode="External"/><Relationship Id="rId2" Type="http://schemas.openxmlformats.org/officeDocument/2006/relationships/hyperlink" Target="http://www-muon.fnal.gov/Personnel/Leveling/References/DDC112Electrometer.ppt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muon.fnal.gov/Personnel/Leveling/Meetings/11-27-12%20TLM%20electrometer%20design%20meeting%20minutes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TLM Electrometer Meeting #10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2/13/13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rometer schemat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6248400" cy="397192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a block diagram to communicate the design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Locations, 3 prototypes</a:t>
            </a:r>
          </a:p>
          <a:p>
            <a:pPr lvl="1"/>
            <a:r>
              <a:rPr lang="en-US" dirty="0" smtClean="0"/>
              <a:t>Pbar for continuing measurements</a:t>
            </a:r>
          </a:p>
          <a:p>
            <a:pPr lvl="2"/>
            <a:r>
              <a:rPr lang="en-US" dirty="0" smtClean="0"/>
              <a:t>First test three detectors in series</a:t>
            </a:r>
          </a:p>
          <a:p>
            <a:pPr lvl="1"/>
            <a:r>
              <a:rPr lang="en-US" dirty="0" smtClean="0"/>
              <a:t>Booster high power testing</a:t>
            </a:r>
          </a:p>
          <a:p>
            <a:pPr lvl="1"/>
            <a:r>
              <a:rPr lang="en-US" dirty="0" smtClean="0"/>
              <a:t>MI high power testing</a:t>
            </a:r>
          </a:p>
          <a:p>
            <a:r>
              <a:rPr lang="en-US" dirty="0" smtClean="0"/>
              <a:t>This testing is dual purpose</a:t>
            </a:r>
          </a:p>
          <a:p>
            <a:pPr lvl="1"/>
            <a:r>
              <a:rPr lang="en-US" dirty="0" smtClean="0"/>
              <a:t>Test electrometer</a:t>
            </a:r>
          </a:p>
          <a:p>
            <a:pPr lvl="1"/>
            <a:r>
              <a:rPr lang="en-US" dirty="0" smtClean="0"/>
              <a:t>Test detector &amp; develop further understanding of response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Continue TLM detector testing May/June 2013</a:t>
            </a:r>
          </a:p>
          <a:p>
            <a:pPr lvl="1"/>
            <a:r>
              <a:rPr lang="en-US" dirty="0" smtClean="0"/>
              <a:t>Soon as beam is available</a:t>
            </a:r>
          </a:p>
          <a:p>
            <a:r>
              <a:rPr lang="en-US" dirty="0" smtClean="0"/>
              <a:t>TLM Electrometer Approval for </a:t>
            </a:r>
            <a:r>
              <a:rPr lang="en-US" smtClean="0"/>
              <a:t>use </a:t>
            </a:r>
            <a:r>
              <a:rPr lang="en-US" smtClean="0"/>
              <a:t>February </a:t>
            </a:r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Driver for TLM has been mu2e</a:t>
            </a:r>
          </a:p>
          <a:p>
            <a:pPr lvl="2"/>
            <a:r>
              <a:rPr lang="en-US" dirty="0" smtClean="0"/>
              <a:t>Plan is to have CD2 review in late summer/early fall 2013</a:t>
            </a:r>
          </a:p>
          <a:p>
            <a:pPr lvl="2"/>
            <a:r>
              <a:rPr lang="en-US" dirty="0" smtClean="0"/>
              <a:t>Work on the mu2e final design will be in progress in 2014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mu2e wants to have an approved electrometer design in about 12 months</a:t>
            </a:r>
          </a:p>
          <a:p>
            <a:pPr lvl="4"/>
            <a:r>
              <a:rPr lang="en-US" dirty="0" smtClean="0"/>
              <a:t>At some point, a technology decision has to be made to for the mu2e final design</a:t>
            </a:r>
          </a:p>
          <a:p>
            <a:pPr lvl="5"/>
            <a:r>
              <a:rPr lang="en-US" dirty="0" smtClean="0"/>
              <a:t>TLMs or</a:t>
            </a:r>
          </a:p>
          <a:p>
            <a:pPr lvl="5"/>
            <a:r>
              <a:rPr lang="en-US" dirty="0" smtClean="0"/>
              <a:t>chipmunks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drivers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Electrometer module development and construction – completed end of </a:t>
            </a:r>
            <a:r>
              <a:rPr lang="en-US" sz="2400" dirty="0" smtClean="0">
                <a:solidFill>
                  <a:srgbClr val="FF0000"/>
                </a:solidFill>
              </a:rPr>
              <a:t>April 2013</a:t>
            </a:r>
          </a:p>
          <a:p>
            <a:r>
              <a:rPr lang="en-US" sz="2400" dirty="0" smtClean="0"/>
              <a:t>Prototype and detector testing - </a:t>
            </a:r>
            <a:r>
              <a:rPr lang="en-US" sz="2400" dirty="0" smtClean="0">
                <a:solidFill>
                  <a:srgbClr val="FF0000"/>
                </a:solidFill>
              </a:rPr>
              <a:t>May 2013 through September 2013</a:t>
            </a:r>
          </a:p>
          <a:p>
            <a:r>
              <a:rPr lang="en-US" sz="2400" dirty="0" smtClean="0"/>
              <a:t>Documentation submitted to AD ES&amp;H - </a:t>
            </a:r>
            <a:r>
              <a:rPr lang="en-US" sz="2400" dirty="0" smtClean="0">
                <a:solidFill>
                  <a:srgbClr val="FF0000"/>
                </a:solidFill>
              </a:rPr>
              <a:t>October 2013</a:t>
            </a:r>
          </a:p>
          <a:p>
            <a:r>
              <a:rPr lang="en-US" sz="2400" dirty="0" smtClean="0"/>
              <a:t>AD ES&amp;H Review and Approval – </a:t>
            </a:r>
            <a:r>
              <a:rPr lang="en-US" sz="2400" dirty="0" smtClean="0">
                <a:solidFill>
                  <a:srgbClr val="FF0000"/>
                </a:solidFill>
              </a:rPr>
              <a:t>December 2013</a:t>
            </a:r>
          </a:p>
          <a:p>
            <a:r>
              <a:rPr lang="en-US" sz="2400" dirty="0" smtClean="0"/>
              <a:t>ES&amp;H Section Approval - </a:t>
            </a:r>
            <a:r>
              <a:rPr lang="en-US" sz="2400" dirty="0" smtClean="0">
                <a:solidFill>
                  <a:srgbClr val="FF0000"/>
                </a:solidFill>
              </a:rPr>
              <a:t>February 2014</a:t>
            </a:r>
          </a:p>
          <a:p>
            <a:r>
              <a:rPr lang="en-US" sz="2400" dirty="0" smtClean="0"/>
              <a:t>Future work – Final design &amp; construction - </a:t>
            </a:r>
            <a:r>
              <a:rPr lang="en-US" sz="2400" dirty="0" smtClean="0">
                <a:solidFill>
                  <a:srgbClr val="FF0000"/>
                </a:solidFill>
              </a:rPr>
              <a:t>TBD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Lead engineer, Engineer, Project </a:t>
            </a:r>
            <a:r>
              <a:rPr lang="en-US" dirty="0" err="1" smtClean="0"/>
              <a:t>Mangler</a:t>
            </a:r>
            <a:r>
              <a:rPr lang="en-US" dirty="0" smtClean="0"/>
              <a:t> (Dave, someone, Tony) </a:t>
            </a:r>
          </a:p>
          <a:p>
            <a:pPr lvl="1"/>
            <a:r>
              <a:rPr lang="en-US" dirty="0" smtClean="0"/>
              <a:t>Subsystem definitions</a:t>
            </a:r>
          </a:p>
          <a:p>
            <a:pPr lvl="1"/>
            <a:r>
              <a:rPr lang="en-US" dirty="0" smtClean="0"/>
              <a:t>FPGA logic</a:t>
            </a:r>
          </a:p>
          <a:p>
            <a:pPr lvl="1"/>
            <a:r>
              <a:rPr lang="en-US" dirty="0" smtClean="0"/>
              <a:t>HV supply</a:t>
            </a:r>
          </a:p>
          <a:p>
            <a:pPr lvl="1"/>
            <a:r>
              <a:rPr lang="en-US" dirty="0" smtClean="0"/>
              <a:t>Block diagram</a:t>
            </a:r>
          </a:p>
          <a:p>
            <a:pPr lvl="1"/>
            <a:r>
              <a:rPr lang="en-US" dirty="0" smtClean="0"/>
              <a:t>TLM detector interface voltage divider</a:t>
            </a:r>
          </a:p>
          <a:p>
            <a:r>
              <a:rPr lang="en-US" dirty="0" smtClean="0"/>
              <a:t>Board designer?</a:t>
            </a:r>
          </a:p>
          <a:p>
            <a:r>
              <a:rPr lang="en-US" dirty="0" smtClean="0"/>
              <a:t>Board production?</a:t>
            </a:r>
          </a:p>
          <a:p>
            <a:r>
              <a:rPr lang="en-US" dirty="0" smtClean="0"/>
              <a:t>Board stuffing?</a:t>
            </a:r>
          </a:p>
          <a:p>
            <a:r>
              <a:rPr lang="en-US" dirty="0" smtClean="0"/>
              <a:t>Module construction?</a:t>
            </a:r>
          </a:p>
          <a:p>
            <a:r>
              <a:rPr lang="en-US" dirty="0" smtClean="0"/>
              <a:t>Drafting?</a:t>
            </a:r>
          </a:p>
          <a:p>
            <a:r>
              <a:rPr lang="en-US" dirty="0" smtClean="0"/>
              <a:t>Documentation – Dave, Tony</a:t>
            </a:r>
          </a:p>
          <a:p>
            <a:r>
              <a:rPr lang="en-US" dirty="0" smtClean="0"/>
              <a:t>Test procedure – Tony, AD Interlocks Group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$$$ - Nathan, Paul – we’ll need a budget code to buy hardware and services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APS111584201302111151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7325" y="842962"/>
            <a:ext cx="622935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5410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John Anderson/Chuck Worel have assigned Glen Federwitz to make block diagram of TLM system. Glen will also do EPLD design work if that technology is chosen for the electrometer support board</a:t>
            </a:r>
          </a:p>
          <a:p>
            <a:r>
              <a:rPr lang="en-US" sz="1800" dirty="0" smtClean="0"/>
              <a:t>Rick Divelbiss has been identified as the contact for drafting and board layout support. Rick has been notified that a request for support will be forthcoming</a:t>
            </a:r>
          </a:p>
          <a:p>
            <a:r>
              <a:rPr lang="en-US" sz="1800" dirty="0" smtClean="0"/>
              <a:t>John Anderson and Nathan Eddy have identified that technician support is available within their departments to stuff boards, etc.</a:t>
            </a:r>
          </a:p>
          <a:p>
            <a:r>
              <a:rPr lang="en-US" sz="1800" dirty="0" smtClean="0"/>
              <a:t>John Anderson has identified that the interlocks group can help with development of electrometer test procedures</a:t>
            </a:r>
          </a:p>
          <a:p>
            <a:r>
              <a:rPr lang="en-US" sz="1800" dirty="0" smtClean="0"/>
              <a:t>Dan Schoo will continue with development and assembly of a prototype analog electrometer</a:t>
            </a:r>
          </a:p>
          <a:p>
            <a:r>
              <a:rPr lang="en-US" sz="1800" dirty="0" smtClean="0"/>
              <a:t>The instrumentation department will assign an FPGA designer if that technology is chosen for the electrometer support board</a:t>
            </a:r>
          </a:p>
          <a:p>
            <a:r>
              <a:rPr lang="en-US" sz="1800" dirty="0" smtClean="0"/>
              <a:t>Adam Olson provided feedback and questions following the 2/13 meeting and has received AD comments. </a:t>
            </a:r>
          </a:p>
          <a:p>
            <a:r>
              <a:rPr lang="en-US" sz="1800" dirty="0" smtClean="0"/>
              <a:t>The issue of budget code for hardware and services to support the TLM electrometer design continues to </a:t>
            </a:r>
            <a:r>
              <a:rPr lang="en-US" sz="1800" smtClean="0"/>
              <a:t>be unresolved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1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Post meeting notes . . .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Progress </a:t>
            </a:r>
            <a:r>
              <a:rPr lang="en-US" dirty="0"/>
              <a:t>on digital/analog </a:t>
            </a:r>
            <a:r>
              <a:rPr lang="en-US" dirty="0" smtClean="0"/>
              <a:t>electrometer designs</a:t>
            </a:r>
          </a:p>
          <a:p>
            <a:pPr lvl="1"/>
            <a:r>
              <a:rPr lang="en-US" dirty="0" smtClean="0"/>
              <a:t>Dave</a:t>
            </a:r>
          </a:p>
          <a:p>
            <a:pPr lvl="1"/>
            <a:r>
              <a:rPr lang="en-US" dirty="0" smtClean="0"/>
              <a:t>Dan</a:t>
            </a:r>
          </a:p>
          <a:p>
            <a:r>
              <a:rPr lang="en-US" dirty="0" smtClean="0"/>
              <a:t>Other progress</a:t>
            </a:r>
          </a:p>
          <a:p>
            <a:pPr lvl="1"/>
            <a:r>
              <a:rPr lang="en-US" dirty="0" smtClean="0"/>
              <a:t>TLM detector spare parts</a:t>
            </a:r>
          </a:p>
          <a:p>
            <a:pPr lvl="1"/>
            <a:r>
              <a:rPr lang="en-US" dirty="0" smtClean="0"/>
              <a:t>MARS calculations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Electrometer subsystems design, integration, &amp; packaging</a:t>
            </a:r>
          </a:p>
          <a:p>
            <a:r>
              <a:rPr lang="en-US" dirty="0" smtClean="0"/>
              <a:t>TLM Prototype Testing</a:t>
            </a:r>
          </a:p>
          <a:p>
            <a:r>
              <a:rPr lang="en-US" dirty="0" smtClean="0"/>
              <a:t>Schedule drivers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links for:</a:t>
            </a:r>
          </a:p>
          <a:p>
            <a:endParaRPr lang="en-US" dirty="0" smtClean="0"/>
          </a:p>
          <a:p>
            <a:r>
              <a:rPr lang="en-US" dirty="0" smtClean="0"/>
              <a:t>Dave - </a:t>
            </a:r>
            <a:r>
              <a:rPr lang="en-US" dirty="0" smtClean="0">
                <a:hlinkClick r:id="rId2"/>
              </a:rPr>
              <a:t>http://www-muon.fnal.gov/Personnel/Leveling/References%5CDDC112Electrometer.pptx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Dan - </a:t>
            </a:r>
            <a:r>
              <a:rPr lang="en-US" dirty="0" smtClean="0">
                <a:hlinkClick r:id="rId3"/>
              </a:rPr>
              <a:t>http://www-muon.fnal.gov/Personnel/Leveling/References%5CUltraHighInputImpedanceElectrometerDescription.docx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Electrometer design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ELA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42862"/>
            <a:ext cx="9236675" cy="690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hieldX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2743200" cy="2822331"/>
          </a:xfrm>
          <a:prstGeom prst="rect">
            <a:avLst/>
          </a:prstGeom>
        </p:spPr>
      </p:pic>
      <p:pic>
        <p:nvPicPr>
          <p:cNvPr id="6" name="Picture 5" descr="shieldX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152400"/>
            <a:ext cx="2743200" cy="2822331"/>
          </a:xfrm>
          <a:prstGeom prst="rect">
            <a:avLst/>
          </a:prstGeom>
        </p:spPr>
      </p:pic>
      <p:pic>
        <p:nvPicPr>
          <p:cNvPr id="7" name="Picture 6" descr="xzcorrectedlamtracksshield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152400"/>
            <a:ext cx="2743200" cy="2822331"/>
          </a:xfrm>
          <a:prstGeom prst="rect">
            <a:avLst/>
          </a:prstGeom>
        </p:spPr>
      </p:pic>
      <p:pic>
        <p:nvPicPr>
          <p:cNvPr id="8" name="Picture 7" descr="servicebldgdetshield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8200" y="2971800"/>
            <a:ext cx="2620814" cy="2695575"/>
          </a:xfrm>
          <a:prstGeom prst="rect">
            <a:avLst/>
          </a:prstGeom>
        </p:spPr>
      </p:pic>
      <p:pic>
        <p:nvPicPr>
          <p:cNvPr id="9" name="Picture 8" descr="ELAMasisSBdetectors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7800" y="3048000"/>
            <a:ext cx="2514600" cy="2588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381000" y="304800"/>
          <a:ext cx="8469312" cy="508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36483" y="284108"/>
          <a:ext cx="8671034" cy="628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Concept partially defined 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  <a:hlinkClick r:id="rId2"/>
              </a:rPr>
              <a:t>http://www-muon.fnal.gov/Personnel/Leveling/Meetings%5C11-27-12%20TLM%20electrometer%20design%20meeting%20minutes.docx</a:t>
            </a:r>
            <a:endParaRPr lang="en-US" sz="16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Need action on this</a:t>
            </a:r>
          </a:p>
          <a:p>
            <a:pPr lvl="1"/>
            <a:r>
              <a:rPr lang="en-US" dirty="0" smtClean="0"/>
              <a:t>Project team</a:t>
            </a:r>
          </a:p>
          <a:p>
            <a:pPr lvl="2"/>
            <a:r>
              <a:rPr lang="en-US" dirty="0" smtClean="0"/>
              <a:t>Lead engineer, engineer, technician, drafter</a:t>
            </a:r>
          </a:p>
          <a:p>
            <a:pPr lvl="2"/>
            <a:r>
              <a:rPr lang="en-US" dirty="0" smtClean="0"/>
              <a:t>Need real people assigned</a:t>
            </a:r>
          </a:p>
          <a:p>
            <a:pPr lvl="1"/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Block diagram </a:t>
            </a:r>
          </a:p>
          <a:p>
            <a:pPr lvl="2"/>
            <a:r>
              <a:rPr lang="en-US" dirty="0" err="1" smtClean="0"/>
              <a:t>fpga</a:t>
            </a:r>
            <a:r>
              <a:rPr lang="en-US" dirty="0" smtClean="0"/>
              <a:t>, </a:t>
            </a:r>
            <a:r>
              <a:rPr lang="en-US" dirty="0" err="1" smtClean="0"/>
              <a:t>cpld</a:t>
            </a:r>
            <a:r>
              <a:rPr lang="en-US" dirty="0" smtClean="0"/>
              <a:t>, up logic design</a:t>
            </a:r>
          </a:p>
          <a:p>
            <a:pPr lvl="2"/>
            <a:r>
              <a:rPr lang="en-US" dirty="0" smtClean="0"/>
              <a:t>Board layout</a:t>
            </a:r>
          </a:p>
          <a:p>
            <a:pPr lvl="2"/>
            <a:r>
              <a:rPr lang="en-US" dirty="0" smtClean="0"/>
              <a:t>Board stuffing </a:t>
            </a:r>
          </a:p>
          <a:p>
            <a:pPr lvl="2"/>
            <a:r>
              <a:rPr lang="en-US" dirty="0" smtClean="0"/>
              <a:t>Bench Testing</a:t>
            </a:r>
          </a:p>
          <a:p>
            <a:pPr lvl="2"/>
            <a:r>
              <a:rPr lang="en-US" dirty="0" smtClean="0"/>
              <a:t>Engineering drawings</a:t>
            </a:r>
          </a:p>
          <a:p>
            <a:pPr lvl="2"/>
            <a:r>
              <a:rPr lang="en-US" dirty="0" smtClean="0"/>
              <a:t>Field testing (May/June 2013)</a:t>
            </a:r>
          </a:p>
          <a:p>
            <a:pPr lvl="2"/>
            <a:r>
              <a:rPr lang="en-US" dirty="0" smtClean="0"/>
              <a:t>Documentation, including test procedure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Electrometer subsystems design, integration, &amp; packaging</a:t>
            </a:r>
            <a:endParaRPr lang="en-US" sz="28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5CE2F-46A0-4580-BD46-B677E7B0A0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2842</TotalTime>
  <Words>583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TLM Electrometer Meeting #10</vt:lpstr>
      <vt:lpstr>Topics</vt:lpstr>
      <vt:lpstr>Electrometer design progress</vt:lpstr>
      <vt:lpstr>Slide 4</vt:lpstr>
      <vt:lpstr>Slide 5</vt:lpstr>
      <vt:lpstr>Slide 6</vt:lpstr>
      <vt:lpstr>Slide 7</vt:lpstr>
      <vt:lpstr>Slide 8</vt:lpstr>
      <vt:lpstr>Electrometer subsystems design, integration, &amp; packaging</vt:lpstr>
      <vt:lpstr>Need a block diagram to communicate the design</vt:lpstr>
      <vt:lpstr>Prototype Testing</vt:lpstr>
      <vt:lpstr>Schedule drivers</vt:lpstr>
      <vt:lpstr>Schedule </vt:lpstr>
      <vt:lpstr>Resources</vt:lpstr>
      <vt:lpstr>Slide 15</vt:lpstr>
      <vt:lpstr>Post meeting notes . . .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Leveling</dc:creator>
  <cp:lastModifiedBy>Leveling</cp:lastModifiedBy>
  <cp:revision>59</cp:revision>
  <dcterms:created xsi:type="dcterms:W3CDTF">2013-02-11T17:31:05Z</dcterms:created>
  <dcterms:modified xsi:type="dcterms:W3CDTF">2013-03-11T12:39:13Z</dcterms:modified>
</cp:coreProperties>
</file>